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9" r:id="rId3"/>
    <p:sldId id="276" r:id="rId4"/>
    <p:sldId id="260" r:id="rId5"/>
    <p:sldId id="262" r:id="rId6"/>
    <p:sldId id="277" r:id="rId7"/>
    <p:sldId id="261" r:id="rId8"/>
    <p:sldId id="263" r:id="rId9"/>
    <p:sldId id="278" r:id="rId10"/>
    <p:sldId id="264" r:id="rId11"/>
    <p:sldId id="265" r:id="rId12"/>
    <p:sldId id="271" r:id="rId13"/>
    <p:sldId id="267" r:id="rId14"/>
    <p:sldId id="279" r:id="rId15"/>
    <p:sldId id="280" r:id="rId16"/>
    <p:sldId id="269" r:id="rId17"/>
    <p:sldId id="272" r:id="rId18"/>
    <p:sldId id="273" r:id="rId19"/>
    <p:sldId id="274" r:id="rId20"/>
    <p:sldId id="275" r:id="rId21"/>
    <p:sldId id="2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88" userDrawn="1">
          <p15:clr>
            <a:srgbClr val="A4A3A4"/>
          </p15:clr>
        </p15:guide>
        <p15:guide id="2" pos="528" userDrawn="1">
          <p15:clr>
            <a:srgbClr val="A4A3A4"/>
          </p15:clr>
        </p15:guide>
        <p15:guide id="3" orient="horz" pos="504" userDrawn="1">
          <p15:clr>
            <a:srgbClr val="A4A3A4"/>
          </p15:clr>
        </p15:guide>
        <p15:guide id="4" orient="horz" pos="11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0B3AC5-A778-412E-BCBF-7C957A4B69ED}" v="48" dt="2024-10-22T14:55:12.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66465" autoAdjust="0"/>
  </p:normalViewPr>
  <p:slideViewPr>
    <p:cSldViewPr snapToGrid="0">
      <p:cViewPr varScale="1">
        <p:scale>
          <a:sx n="70" d="100"/>
          <a:sy n="70" d="100"/>
        </p:scale>
        <p:origin x="1098" y="60"/>
      </p:cViewPr>
      <p:guideLst>
        <p:guide pos="888"/>
        <p:guide pos="528"/>
        <p:guide orient="horz" pos="504"/>
        <p:guide orient="horz" pos="1152"/>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Trube" userId="5cae9b0e17f354e2" providerId="LiveId" clId="{980B3AC5-A778-412E-BCBF-7C957A4B69ED}"/>
    <pc:docChg chg="custSel addSld modSld sldOrd">
      <pc:chgData name="Brandon Trube" userId="5cae9b0e17f354e2" providerId="LiveId" clId="{980B3AC5-A778-412E-BCBF-7C957A4B69ED}" dt="2024-10-22T14:55:12.718" v="110" actId="14100"/>
      <pc:docMkLst>
        <pc:docMk/>
      </pc:docMkLst>
      <pc:sldChg chg="ord">
        <pc:chgData name="Brandon Trube" userId="5cae9b0e17f354e2" providerId="LiveId" clId="{980B3AC5-A778-412E-BCBF-7C957A4B69ED}" dt="2024-10-22T14:33:13.581" v="2"/>
        <pc:sldMkLst>
          <pc:docMk/>
          <pc:sldMk cId="0" sldId="261"/>
        </pc:sldMkLst>
      </pc:sldChg>
      <pc:sldChg chg="addSp modSp mod">
        <pc:chgData name="Brandon Trube" userId="5cae9b0e17f354e2" providerId="LiveId" clId="{980B3AC5-A778-412E-BCBF-7C957A4B69ED}" dt="2024-10-22T14:48:32.595" v="69" actId="27636"/>
        <pc:sldMkLst>
          <pc:docMk/>
          <pc:sldMk cId="0" sldId="263"/>
        </pc:sldMkLst>
        <pc:spChg chg="mod">
          <ac:chgData name="Brandon Trube" userId="5cae9b0e17f354e2" providerId="LiveId" clId="{980B3AC5-A778-412E-BCBF-7C957A4B69ED}" dt="2024-10-22T14:48:32.595" v="69" actId="27636"/>
          <ac:spMkLst>
            <pc:docMk/>
            <pc:sldMk cId="0" sldId="263"/>
            <ac:spMk id="27649" creationId="{00000000-0000-0000-0000-000000000000}"/>
          </ac:spMkLst>
        </pc:spChg>
        <pc:picChg chg="add mod">
          <ac:chgData name="Brandon Trube" userId="5cae9b0e17f354e2" providerId="LiveId" clId="{980B3AC5-A778-412E-BCBF-7C957A4B69ED}" dt="2024-10-22T14:48:28.182" v="67" actId="1076"/>
          <ac:picMkLst>
            <pc:docMk/>
            <pc:sldMk cId="0" sldId="263"/>
            <ac:picMk id="4098" creationId="{E249040D-42E4-6D58-9C26-D8C3FB5E9738}"/>
          </ac:picMkLst>
        </pc:picChg>
      </pc:sldChg>
      <pc:sldChg chg="addSp delSp modSp mod">
        <pc:chgData name="Brandon Trube" userId="5cae9b0e17f354e2" providerId="LiveId" clId="{980B3AC5-A778-412E-BCBF-7C957A4B69ED}" dt="2024-10-22T14:54:05.068" v="101" actId="1076"/>
        <pc:sldMkLst>
          <pc:docMk/>
          <pc:sldMk cId="0" sldId="265"/>
        </pc:sldMkLst>
        <pc:spChg chg="mod">
          <ac:chgData name="Brandon Trube" userId="5cae9b0e17f354e2" providerId="LiveId" clId="{980B3AC5-A778-412E-BCBF-7C957A4B69ED}" dt="2024-10-22T14:50:13.947" v="90" actId="27636"/>
          <ac:spMkLst>
            <pc:docMk/>
            <pc:sldMk cId="0" sldId="265"/>
            <ac:spMk id="3" creationId="{00000000-0000-0000-0000-000000000000}"/>
          </ac:spMkLst>
        </pc:spChg>
        <pc:picChg chg="del mod">
          <ac:chgData name="Brandon Trube" userId="5cae9b0e17f354e2" providerId="LiveId" clId="{980B3AC5-A778-412E-BCBF-7C957A4B69ED}" dt="2024-10-22T14:51:43.232" v="93" actId="478"/>
          <ac:picMkLst>
            <pc:docMk/>
            <pc:sldMk cId="0" sldId="265"/>
            <ac:picMk id="2050" creationId="{BE43A174-B2E4-AA2B-E769-EE58B21106A5}"/>
          </ac:picMkLst>
        </pc:picChg>
        <pc:picChg chg="add del mod">
          <ac:chgData name="Brandon Trube" userId="5cae9b0e17f354e2" providerId="LiveId" clId="{980B3AC5-A778-412E-BCBF-7C957A4B69ED}" dt="2024-10-22T14:53:52.138" v="96" actId="478"/>
          <ac:picMkLst>
            <pc:docMk/>
            <pc:sldMk cId="0" sldId="265"/>
            <ac:picMk id="5122" creationId="{113083AB-F310-A28E-04A8-4B651C1E2B42}"/>
          </ac:picMkLst>
        </pc:picChg>
        <pc:picChg chg="add mod">
          <ac:chgData name="Brandon Trube" userId="5cae9b0e17f354e2" providerId="LiveId" clId="{980B3AC5-A778-412E-BCBF-7C957A4B69ED}" dt="2024-10-22T14:54:05.068" v="101" actId="1076"/>
          <ac:picMkLst>
            <pc:docMk/>
            <pc:sldMk cId="0" sldId="265"/>
            <ac:picMk id="5124" creationId="{0C16B724-9A12-C7D5-0D17-4EB16E487ECA}"/>
          </ac:picMkLst>
        </pc:picChg>
      </pc:sldChg>
      <pc:sldChg chg="ord">
        <pc:chgData name="Brandon Trube" userId="5cae9b0e17f354e2" providerId="LiveId" clId="{980B3AC5-A778-412E-BCBF-7C957A4B69ED}" dt="2024-10-22T14:46:42.912" v="61"/>
        <pc:sldMkLst>
          <pc:docMk/>
          <pc:sldMk cId="0" sldId="271"/>
        </pc:sldMkLst>
      </pc:sldChg>
      <pc:sldChg chg="addSp delSp modSp mod ord">
        <pc:chgData name="Brandon Trube" userId="5cae9b0e17f354e2" providerId="LiveId" clId="{980B3AC5-A778-412E-BCBF-7C957A4B69ED}" dt="2024-10-22T14:55:12.718" v="110" actId="14100"/>
        <pc:sldMkLst>
          <pc:docMk/>
          <pc:sldMk cId="0" sldId="272"/>
        </pc:sldMkLst>
        <pc:spChg chg="mod">
          <ac:chgData name="Brandon Trube" userId="5cae9b0e17f354e2" providerId="LiveId" clId="{980B3AC5-A778-412E-BCBF-7C957A4B69ED}" dt="2024-10-22T14:55:06.435" v="108" actId="404"/>
          <ac:spMkLst>
            <pc:docMk/>
            <pc:sldMk cId="0" sldId="272"/>
            <ac:spMk id="36865" creationId="{00000000-0000-0000-0000-000000000000}"/>
          </ac:spMkLst>
        </pc:spChg>
        <pc:picChg chg="del">
          <ac:chgData name="Brandon Trube" userId="5cae9b0e17f354e2" providerId="LiveId" clId="{980B3AC5-A778-412E-BCBF-7C957A4B69ED}" dt="2024-10-22T14:54:50.253" v="102" actId="478"/>
          <ac:picMkLst>
            <pc:docMk/>
            <pc:sldMk cId="0" sldId="272"/>
            <ac:picMk id="3074" creationId="{4EBCBA61-9139-48D9-A484-DCE517F48D50}"/>
          </ac:picMkLst>
        </pc:picChg>
        <pc:picChg chg="add mod">
          <ac:chgData name="Brandon Trube" userId="5cae9b0e17f354e2" providerId="LiveId" clId="{980B3AC5-A778-412E-BCBF-7C957A4B69ED}" dt="2024-10-22T14:55:12.718" v="110" actId="14100"/>
          <ac:picMkLst>
            <pc:docMk/>
            <pc:sldMk cId="0" sldId="272"/>
            <ac:picMk id="6146" creationId="{18F8267A-E09B-44DD-063F-7475470B6DFB}"/>
          </ac:picMkLst>
        </pc:picChg>
      </pc:sldChg>
      <pc:sldChg chg="addSp delSp modSp new mod modNotesTx">
        <pc:chgData name="Brandon Trube" userId="5cae9b0e17f354e2" providerId="LiveId" clId="{980B3AC5-A778-412E-BCBF-7C957A4B69ED}" dt="2024-10-22T14:42:03.481" v="38"/>
        <pc:sldMkLst>
          <pc:docMk/>
          <pc:sldMk cId="1955655890" sldId="277"/>
        </pc:sldMkLst>
        <pc:spChg chg="del">
          <ac:chgData name="Brandon Trube" userId="5cae9b0e17f354e2" providerId="LiveId" clId="{980B3AC5-A778-412E-BCBF-7C957A4B69ED}" dt="2024-10-22T14:33:51.646" v="6" actId="478"/>
          <ac:spMkLst>
            <pc:docMk/>
            <pc:sldMk cId="1955655890" sldId="277"/>
            <ac:spMk id="2" creationId="{E6510B6D-277B-9DC1-8218-9120FB227B33}"/>
          </ac:spMkLst>
        </pc:spChg>
        <pc:spChg chg="del">
          <ac:chgData name="Brandon Trube" userId="5cae9b0e17f354e2" providerId="LiveId" clId="{980B3AC5-A778-412E-BCBF-7C957A4B69ED}" dt="2024-10-22T14:33:42.576" v="3" actId="931"/>
          <ac:spMkLst>
            <pc:docMk/>
            <pc:sldMk cId="1955655890" sldId="277"/>
            <ac:spMk id="3" creationId="{68309E25-0809-AF44-4A10-4830BE874524}"/>
          </ac:spMkLst>
        </pc:spChg>
        <pc:picChg chg="add mod">
          <ac:chgData name="Brandon Trube" userId="5cae9b0e17f354e2" providerId="LiveId" clId="{980B3AC5-A778-412E-BCBF-7C957A4B69ED}" dt="2024-10-22T14:35:34.374" v="15" actId="14100"/>
          <ac:picMkLst>
            <pc:docMk/>
            <pc:sldMk cId="1955655890" sldId="277"/>
            <ac:picMk id="5" creationId="{55614F68-186C-AB9E-F481-FA6685BFD058}"/>
          </ac:picMkLst>
        </pc:picChg>
      </pc:sldChg>
      <pc:sldChg chg="addSp delSp modSp new mod modNotesTx">
        <pc:chgData name="Brandon Trube" userId="5cae9b0e17f354e2" providerId="LiveId" clId="{980B3AC5-A778-412E-BCBF-7C957A4B69ED}" dt="2024-10-22T14:41:03.430" v="37" actId="20577"/>
        <pc:sldMkLst>
          <pc:docMk/>
          <pc:sldMk cId="2462490937" sldId="278"/>
        </pc:sldMkLst>
        <pc:spChg chg="del">
          <ac:chgData name="Brandon Trube" userId="5cae9b0e17f354e2" providerId="LiveId" clId="{980B3AC5-A778-412E-BCBF-7C957A4B69ED}" dt="2024-10-22T14:38:18.556" v="25" actId="478"/>
          <ac:spMkLst>
            <pc:docMk/>
            <pc:sldMk cId="2462490937" sldId="278"/>
            <ac:spMk id="2" creationId="{F61F995E-7A04-FC5F-ED1A-26E0D90DD8C8}"/>
          </ac:spMkLst>
        </pc:spChg>
        <pc:spChg chg="del">
          <ac:chgData name="Brandon Trube" userId="5cae9b0e17f354e2" providerId="LiveId" clId="{980B3AC5-A778-412E-BCBF-7C957A4B69ED}" dt="2024-10-22T14:38:17.007" v="24" actId="478"/>
          <ac:spMkLst>
            <pc:docMk/>
            <pc:sldMk cId="2462490937" sldId="278"/>
            <ac:spMk id="3" creationId="{0D99519B-FDE2-CA2E-39E7-5AF8DFE703DB}"/>
          </ac:spMkLst>
        </pc:spChg>
        <pc:picChg chg="add mod">
          <ac:chgData name="Brandon Trube" userId="5cae9b0e17f354e2" providerId="LiveId" clId="{980B3AC5-A778-412E-BCBF-7C957A4B69ED}" dt="2024-10-22T14:38:31.226" v="28" actId="1076"/>
          <ac:picMkLst>
            <pc:docMk/>
            <pc:sldMk cId="2462490937" sldId="278"/>
            <ac:picMk id="1026" creationId="{F2219804-B89B-A5ED-51EE-4CDDD97FE705}"/>
          </ac:picMkLst>
        </pc:picChg>
      </pc:sldChg>
      <pc:sldChg chg="addSp delSp modSp new mod modNotesTx">
        <pc:chgData name="Brandon Trube" userId="5cae9b0e17f354e2" providerId="LiveId" clId="{980B3AC5-A778-412E-BCBF-7C957A4B69ED}" dt="2024-10-22T14:44:26.313" v="45"/>
        <pc:sldMkLst>
          <pc:docMk/>
          <pc:sldMk cId="534173226" sldId="279"/>
        </pc:sldMkLst>
        <pc:spChg chg="del">
          <ac:chgData name="Brandon Trube" userId="5cae9b0e17f354e2" providerId="LiveId" clId="{980B3AC5-A778-412E-BCBF-7C957A4B69ED}" dt="2024-10-22T14:42:47.101" v="41" actId="478"/>
          <ac:spMkLst>
            <pc:docMk/>
            <pc:sldMk cId="534173226" sldId="279"/>
            <ac:spMk id="2" creationId="{C7825844-711A-A921-A507-5970B8F4691F}"/>
          </ac:spMkLst>
        </pc:spChg>
        <pc:spChg chg="del">
          <ac:chgData name="Brandon Trube" userId="5cae9b0e17f354e2" providerId="LiveId" clId="{980B3AC5-A778-412E-BCBF-7C957A4B69ED}" dt="2024-10-22T14:42:44.357" v="40" actId="478"/>
          <ac:spMkLst>
            <pc:docMk/>
            <pc:sldMk cId="534173226" sldId="279"/>
            <ac:spMk id="3" creationId="{788733EA-B0A0-4D63-3C2C-FDDF26FC14F2}"/>
          </ac:spMkLst>
        </pc:spChg>
        <pc:picChg chg="add mod">
          <ac:chgData name="Brandon Trube" userId="5cae9b0e17f354e2" providerId="LiveId" clId="{980B3AC5-A778-412E-BCBF-7C957A4B69ED}" dt="2024-10-22T14:43:02.099" v="44" actId="1076"/>
          <ac:picMkLst>
            <pc:docMk/>
            <pc:sldMk cId="534173226" sldId="279"/>
            <ac:picMk id="2050" creationId="{1EA416A2-2568-C4C5-03AC-74407A997E34}"/>
          </ac:picMkLst>
        </pc:picChg>
      </pc:sldChg>
      <pc:sldChg chg="addSp delSp modSp new mod modNotesTx">
        <pc:chgData name="Brandon Trube" userId="5cae9b0e17f354e2" providerId="LiveId" clId="{980B3AC5-A778-412E-BCBF-7C957A4B69ED}" dt="2024-10-22T14:46:19.415" v="59"/>
        <pc:sldMkLst>
          <pc:docMk/>
          <pc:sldMk cId="3323437585" sldId="280"/>
        </pc:sldMkLst>
        <pc:spChg chg="del">
          <ac:chgData name="Brandon Trube" userId="5cae9b0e17f354e2" providerId="LiveId" clId="{980B3AC5-A778-412E-BCBF-7C957A4B69ED}" dt="2024-10-22T14:45:25.919" v="48" actId="478"/>
          <ac:spMkLst>
            <pc:docMk/>
            <pc:sldMk cId="3323437585" sldId="280"/>
            <ac:spMk id="2" creationId="{A1033086-317B-5B41-409F-BF237A7D056C}"/>
          </ac:spMkLst>
        </pc:spChg>
        <pc:spChg chg="del">
          <ac:chgData name="Brandon Trube" userId="5cae9b0e17f354e2" providerId="LiveId" clId="{980B3AC5-A778-412E-BCBF-7C957A4B69ED}" dt="2024-10-22T14:45:23.933" v="47" actId="478"/>
          <ac:spMkLst>
            <pc:docMk/>
            <pc:sldMk cId="3323437585" sldId="280"/>
            <ac:spMk id="3" creationId="{85FE8CE7-32CB-AD44-4FB1-C4471569B212}"/>
          </ac:spMkLst>
        </pc:spChg>
        <pc:picChg chg="add mod">
          <ac:chgData name="Brandon Trube" userId="5cae9b0e17f354e2" providerId="LiveId" clId="{980B3AC5-A778-412E-BCBF-7C957A4B69ED}" dt="2024-10-22T14:45:49.468" v="58" actId="14100"/>
          <ac:picMkLst>
            <pc:docMk/>
            <pc:sldMk cId="3323437585" sldId="280"/>
            <ac:picMk id="3074" creationId="{F60A3C71-28B0-3407-2A57-AAEA07ED9FD7}"/>
          </ac:picMkLst>
        </pc:picChg>
      </pc:sldChg>
    </pc:docChg>
  </pc:docChgLst>
  <pc:docChgLst>
    <pc:chgData name="Brandon Trube" userId="5cae9b0e17f354e2" providerId="LiveId" clId="{229853A0-3EE2-425D-AF63-AC29B6CD81EE}"/>
    <pc:docChg chg="undo redo custSel addSld delSld modSld">
      <pc:chgData name="Brandon Trube" userId="5cae9b0e17f354e2" providerId="LiveId" clId="{229853A0-3EE2-425D-AF63-AC29B6CD81EE}" dt="2024-01-09T20:18:53.688" v="988" actId="1076"/>
      <pc:docMkLst>
        <pc:docMk/>
      </pc:docMkLst>
      <pc:sldChg chg="modSp mod modNotesTx">
        <pc:chgData name="Brandon Trube" userId="5cae9b0e17f354e2" providerId="LiveId" clId="{229853A0-3EE2-425D-AF63-AC29B6CD81EE}" dt="2024-01-09T16:43:57.488" v="979" actId="20577"/>
        <pc:sldMkLst>
          <pc:docMk/>
          <pc:sldMk cId="2247115587" sldId="256"/>
        </pc:sldMkLst>
        <pc:spChg chg="mod">
          <ac:chgData name="Brandon Trube" userId="5cae9b0e17f354e2" providerId="LiveId" clId="{229853A0-3EE2-425D-AF63-AC29B6CD81EE}" dt="2023-01-03T17:40:40.708" v="10" actId="27636"/>
          <ac:spMkLst>
            <pc:docMk/>
            <pc:sldMk cId="2247115587" sldId="256"/>
            <ac:spMk id="2" creationId="{301B37F6-1C3E-3C06-3E92-134E2F8BAE71}"/>
          </ac:spMkLst>
        </pc:spChg>
        <pc:spChg chg="mod">
          <ac:chgData name="Brandon Trube" userId="5cae9b0e17f354e2" providerId="LiveId" clId="{229853A0-3EE2-425D-AF63-AC29B6CD81EE}" dt="2023-01-03T17:40:59.828" v="13"/>
          <ac:spMkLst>
            <pc:docMk/>
            <pc:sldMk cId="2247115587" sldId="256"/>
            <ac:spMk id="3" creationId="{4AD62A61-1E8F-C5AB-8BEC-82F8AB1486FB}"/>
          </ac:spMkLst>
        </pc:spChg>
      </pc:sldChg>
      <pc:sldChg chg="del">
        <pc:chgData name="Brandon Trube" userId="5cae9b0e17f354e2" providerId="LiveId" clId="{229853A0-3EE2-425D-AF63-AC29B6CD81EE}" dt="2023-01-03T17:39:56.922" v="6" actId="2696"/>
        <pc:sldMkLst>
          <pc:docMk/>
          <pc:sldMk cId="2705141723" sldId="257"/>
        </pc:sldMkLst>
      </pc:sldChg>
      <pc:sldChg chg="addSp modSp add mod modNotesTx">
        <pc:chgData name="Brandon Trube" userId="5cae9b0e17f354e2" providerId="LiveId" clId="{229853A0-3EE2-425D-AF63-AC29B6CD81EE}" dt="2024-01-09T16:43:13.655" v="974" actId="1076"/>
        <pc:sldMkLst>
          <pc:docMk/>
          <pc:sldMk cId="0" sldId="259"/>
        </pc:sldMkLst>
        <pc:spChg chg="add mod">
          <ac:chgData name="Brandon Trube" userId="5cae9b0e17f354e2" providerId="LiveId" clId="{229853A0-3EE2-425D-AF63-AC29B6CD81EE}" dt="2023-01-03T17:42:49.980" v="57" actId="20577"/>
          <ac:spMkLst>
            <pc:docMk/>
            <pc:sldMk cId="0" sldId="259"/>
            <ac:spMk id="3" creationId="{A2E69D12-A60D-42D9-CFA1-7EF86EC3174B}"/>
          </ac:spMkLst>
        </pc:spChg>
        <pc:spChg chg="mod">
          <ac:chgData name="Brandon Trube" userId="5cae9b0e17f354e2" providerId="LiveId" clId="{229853A0-3EE2-425D-AF63-AC29B6CD81EE}" dt="2024-01-09T15:54:13.821" v="483" actId="20577"/>
          <ac:spMkLst>
            <pc:docMk/>
            <pc:sldMk cId="0" sldId="259"/>
            <ac:spMk id="22529" creationId="{00000000-0000-0000-0000-000000000000}"/>
          </ac:spMkLst>
        </pc:spChg>
        <pc:picChg chg="mod">
          <ac:chgData name="Brandon Trube" userId="5cae9b0e17f354e2" providerId="LiveId" clId="{229853A0-3EE2-425D-AF63-AC29B6CD81EE}" dt="2024-01-09T16:43:13.655" v="974" actId="1076"/>
          <ac:picMkLst>
            <pc:docMk/>
            <pc:sldMk cId="0" sldId="259"/>
            <ac:picMk id="22530" creationId="{00000000-0000-0000-0000-000000000000}"/>
          </ac:picMkLst>
        </pc:picChg>
      </pc:sldChg>
      <pc:sldChg chg="addSp modSp add mod modNotesTx">
        <pc:chgData name="Brandon Trube" userId="5cae9b0e17f354e2" providerId="LiveId" clId="{229853A0-3EE2-425D-AF63-AC29B6CD81EE}" dt="2024-01-09T15:59:32.008" v="563" actId="20577"/>
        <pc:sldMkLst>
          <pc:docMk/>
          <pc:sldMk cId="0" sldId="260"/>
        </pc:sldMkLst>
        <pc:spChg chg="add mod">
          <ac:chgData name="Brandon Trube" userId="5cae9b0e17f354e2" providerId="LiveId" clId="{229853A0-3EE2-425D-AF63-AC29B6CD81EE}" dt="2023-01-03T17:45:00.850" v="140" actId="255"/>
          <ac:spMkLst>
            <pc:docMk/>
            <pc:sldMk cId="0" sldId="260"/>
            <ac:spMk id="3" creationId="{C6E28E2C-9D77-2EB5-8694-D2F29F3F1386}"/>
          </ac:spMkLst>
        </pc:spChg>
        <pc:spChg chg="mod">
          <ac:chgData name="Brandon Trube" userId="5cae9b0e17f354e2" providerId="LiveId" clId="{229853A0-3EE2-425D-AF63-AC29B6CD81EE}" dt="2023-01-03T17:45:16.880" v="146" actId="27636"/>
          <ac:spMkLst>
            <pc:docMk/>
            <pc:sldMk cId="0" sldId="260"/>
            <ac:spMk id="24577" creationId="{00000000-0000-0000-0000-000000000000}"/>
          </ac:spMkLst>
        </pc:spChg>
        <pc:picChg chg="mod">
          <ac:chgData name="Brandon Trube" userId="5cae9b0e17f354e2" providerId="LiveId" clId="{229853A0-3EE2-425D-AF63-AC29B6CD81EE}" dt="2023-01-03T17:45:22.765" v="148" actId="14100"/>
          <ac:picMkLst>
            <pc:docMk/>
            <pc:sldMk cId="0" sldId="260"/>
            <ac:picMk id="24578" creationId="{00000000-0000-0000-0000-000000000000}"/>
          </ac:picMkLst>
        </pc:picChg>
      </pc:sldChg>
      <pc:sldChg chg="addSp modSp add mod modNotesTx">
        <pc:chgData name="Brandon Trube" userId="5cae9b0e17f354e2" providerId="LiveId" clId="{229853A0-3EE2-425D-AF63-AC29B6CD81EE}" dt="2024-01-09T16:03:50.349" v="615" actId="20577"/>
        <pc:sldMkLst>
          <pc:docMk/>
          <pc:sldMk cId="0" sldId="261"/>
        </pc:sldMkLst>
        <pc:spChg chg="mod">
          <ac:chgData name="Brandon Trube" userId="5cae9b0e17f354e2" providerId="LiveId" clId="{229853A0-3EE2-425D-AF63-AC29B6CD81EE}" dt="2023-01-03T17:47:37.394" v="185" actId="27636"/>
          <ac:spMkLst>
            <pc:docMk/>
            <pc:sldMk cId="0" sldId="261"/>
            <ac:spMk id="3" creationId="{00000000-0000-0000-0000-000000000000}"/>
          </ac:spMkLst>
        </pc:spChg>
        <pc:spChg chg="add mod">
          <ac:chgData name="Brandon Trube" userId="5cae9b0e17f354e2" providerId="LiveId" clId="{229853A0-3EE2-425D-AF63-AC29B6CD81EE}" dt="2023-01-03T17:47:15.037" v="181" actId="14100"/>
          <ac:spMkLst>
            <pc:docMk/>
            <pc:sldMk cId="0" sldId="261"/>
            <ac:spMk id="4" creationId="{DEFE0CD7-BF45-0389-531D-B4B6595E3EBC}"/>
          </ac:spMkLst>
        </pc:spChg>
        <pc:picChg chg="mod">
          <ac:chgData name="Brandon Trube" userId="5cae9b0e17f354e2" providerId="LiveId" clId="{229853A0-3EE2-425D-AF63-AC29B6CD81EE}" dt="2023-01-03T17:47:25.315" v="183" actId="1076"/>
          <ac:picMkLst>
            <pc:docMk/>
            <pc:sldMk cId="0" sldId="261"/>
            <ac:picMk id="26626" creationId="{00000000-0000-0000-0000-000000000000}"/>
          </ac:picMkLst>
        </pc:picChg>
      </pc:sldChg>
      <pc:sldChg chg="addSp modSp add mod modNotesTx">
        <pc:chgData name="Brandon Trube" userId="5cae9b0e17f354e2" providerId="LiveId" clId="{229853A0-3EE2-425D-AF63-AC29B6CD81EE}" dt="2024-01-09T20:18:53.688" v="988" actId="1076"/>
        <pc:sldMkLst>
          <pc:docMk/>
          <pc:sldMk cId="0" sldId="262"/>
        </pc:sldMkLst>
        <pc:spChg chg="add mod">
          <ac:chgData name="Brandon Trube" userId="5cae9b0e17f354e2" providerId="LiveId" clId="{229853A0-3EE2-425D-AF63-AC29B6CD81EE}" dt="2023-01-03T17:46:03.037" v="161" actId="403"/>
          <ac:spMkLst>
            <pc:docMk/>
            <pc:sldMk cId="0" sldId="262"/>
            <ac:spMk id="3" creationId="{89A85F6B-901D-32F6-6859-C2A9F3B29D93}"/>
          </ac:spMkLst>
        </pc:spChg>
        <pc:spChg chg="mod">
          <ac:chgData name="Brandon Trube" userId="5cae9b0e17f354e2" providerId="LiveId" clId="{229853A0-3EE2-425D-AF63-AC29B6CD81EE}" dt="2023-01-03T17:46:26.635" v="168" actId="14100"/>
          <ac:spMkLst>
            <pc:docMk/>
            <pc:sldMk cId="0" sldId="262"/>
            <ac:spMk id="25601" creationId="{00000000-0000-0000-0000-000000000000}"/>
          </ac:spMkLst>
        </pc:spChg>
        <pc:picChg chg="mod">
          <ac:chgData name="Brandon Trube" userId="5cae9b0e17f354e2" providerId="LiveId" clId="{229853A0-3EE2-425D-AF63-AC29B6CD81EE}" dt="2024-01-09T20:18:53.688" v="988" actId="1076"/>
          <ac:picMkLst>
            <pc:docMk/>
            <pc:sldMk cId="0" sldId="262"/>
            <ac:picMk id="25602" creationId="{00000000-0000-0000-0000-000000000000}"/>
          </ac:picMkLst>
        </pc:picChg>
      </pc:sldChg>
      <pc:sldChg chg="addSp modSp add mod modNotesTx">
        <pc:chgData name="Brandon Trube" userId="5cae9b0e17f354e2" providerId="LiveId" clId="{229853A0-3EE2-425D-AF63-AC29B6CD81EE}" dt="2024-01-09T16:06:11.973" v="639" actId="14100"/>
        <pc:sldMkLst>
          <pc:docMk/>
          <pc:sldMk cId="0" sldId="263"/>
        </pc:sldMkLst>
        <pc:spChg chg="add mod">
          <ac:chgData name="Brandon Trube" userId="5cae9b0e17f354e2" providerId="LiveId" clId="{229853A0-3EE2-425D-AF63-AC29B6CD81EE}" dt="2024-01-09T16:06:11.973" v="639" actId="14100"/>
          <ac:spMkLst>
            <pc:docMk/>
            <pc:sldMk cId="0" sldId="263"/>
            <ac:spMk id="3" creationId="{EEB95F1E-94ED-C7F6-6634-74086A613332}"/>
          </ac:spMkLst>
        </pc:spChg>
        <pc:spChg chg="mod">
          <ac:chgData name="Brandon Trube" userId="5cae9b0e17f354e2" providerId="LiveId" clId="{229853A0-3EE2-425D-AF63-AC29B6CD81EE}" dt="2023-01-03T17:48:41.186" v="207" actId="14"/>
          <ac:spMkLst>
            <pc:docMk/>
            <pc:sldMk cId="0" sldId="263"/>
            <ac:spMk id="27649" creationId="{00000000-0000-0000-0000-000000000000}"/>
          </ac:spMkLst>
        </pc:spChg>
      </pc:sldChg>
      <pc:sldChg chg="addSp modSp add mod modNotesTx">
        <pc:chgData name="Brandon Trube" userId="5cae9b0e17f354e2" providerId="LiveId" clId="{229853A0-3EE2-425D-AF63-AC29B6CD81EE}" dt="2024-01-09T16:14:21.733" v="662" actId="1076"/>
        <pc:sldMkLst>
          <pc:docMk/>
          <pc:sldMk cId="0" sldId="264"/>
        </pc:sldMkLst>
        <pc:spChg chg="mod">
          <ac:chgData name="Brandon Trube" userId="5cae9b0e17f354e2" providerId="LiveId" clId="{229853A0-3EE2-425D-AF63-AC29B6CD81EE}" dt="2024-01-09T16:14:11.509" v="660" actId="27636"/>
          <ac:spMkLst>
            <pc:docMk/>
            <pc:sldMk cId="0" sldId="264"/>
            <ac:spMk id="3" creationId="{00000000-0000-0000-0000-000000000000}"/>
          </ac:spMkLst>
        </pc:spChg>
        <pc:spChg chg="add mod">
          <ac:chgData name="Brandon Trube" userId="5cae9b0e17f354e2" providerId="LiveId" clId="{229853A0-3EE2-425D-AF63-AC29B6CD81EE}" dt="2023-01-03T17:49:19.426" v="216" actId="255"/>
          <ac:spMkLst>
            <pc:docMk/>
            <pc:sldMk cId="0" sldId="264"/>
            <ac:spMk id="4" creationId="{457FFF9A-5DD9-A0EF-E922-15FF5A240243}"/>
          </ac:spMkLst>
        </pc:spChg>
        <pc:picChg chg="add mod">
          <ac:chgData name="Brandon Trube" userId="5cae9b0e17f354e2" providerId="LiveId" clId="{229853A0-3EE2-425D-AF63-AC29B6CD81EE}" dt="2024-01-09T16:14:21.733" v="662" actId="1076"/>
          <ac:picMkLst>
            <pc:docMk/>
            <pc:sldMk cId="0" sldId="264"/>
            <ac:picMk id="1026" creationId="{37A6D6D3-4B98-77D5-E001-F2F278369BCD}"/>
          </ac:picMkLst>
        </pc:picChg>
      </pc:sldChg>
      <pc:sldChg chg="addSp delSp modSp add mod modNotesTx">
        <pc:chgData name="Brandon Trube" userId="5cae9b0e17f354e2" providerId="LiveId" clId="{229853A0-3EE2-425D-AF63-AC29B6CD81EE}" dt="2024-01-09T16:18:48.235" v="756" actId="20577"/>
        <pc:sldMkLst>
          <pc:docMk/>
          <pc:sldMk cId="0" sldId="265"/>
        </pc:sldMkLst>
        <pc:spChg chg="mod">
          <ac:chgData name="Brandon Trube" userId="5cae9b0e17f354e2" providerId="LiveId" clId="{229853A0-3EE2-425D-AF63-AC29B6CD81EE}" dt="2024-01-09T16:15:28.413" v="670" actId="6549"/>
          <ac:spMkLst>
            <pc:docMk/>
            <pc:sldMk cId="0" sldId="265"/>
            <ac:spMk id="3" creationId="{00000000-0000-0000-0000-000000000000}"/>
          </ac:spMkLst>
        </pc:spChg>
        <pc:spChg chg="add mod">
          <ac:chgData name="Brandon Trube" userId="5cae9b0e17f354e2" providerId="LiveId" clId="{229853A0-3EE2-425D-AF63-AC29B6CD81EE}" dt="2024-01-09T16:18:48.235" v="756" actId="20577"/>
          <ac:spMkLst>
            <pc:docMk/>
            <pc:sldMk cId="0" sldId="265"/>
            <ac:spMk id="4" creationId="{EAD413D1-2D80-14F8-CB79-ECC8F787CB30}"/>
          </ac:spMkLst>
        </pc:spChg>
        <pc:picChg chg="add del mod">
          <ac:chgData name="Brandon Trube" userId="5cae9b0e17f354e2" providerId="LiveId" clId="{229853A0-3EE2-425D-AF63-AC29B6CD81EE}" dt="2024-01-09T16:15:10.650" v="663" actId="478"/>
          <ac:picMkLst>
            <pc:docMk/>
            <pc:sldMk cId="0" sldId="265"/>
            <ac:picMk id="5" creationId="{5DBFEE29-ED78-B92E-3E41-40BF1AF8A344}"/>
          </ac:picMkLst>
        </pc:picChg>
        <pc:picChg chg="add mod">
          <ac:chgData name="Brandon Trube" userId="5cae9b0e17f354e2" providerId="LiveId" clId="{229853A0-3EE2-425D-AF63-AC29B6CD81EE}" dt="2024-01-09T16:15:34.931" v="672" actId="1076"/>
          <ac:picMkLst>
            <pc:docMk/>
            <pc:sldMk cId="0" sldId="265"/>
            <ac:picMk id="2050" creationId="{BE43A174-B2E4-AA2B-E769-EE58B21106A5}"/>
          </ac:picMkLst>
        </pc:picChg>
      </pc:sldChg>
      <pc:sldChg chg="delSp modSp add del mod">
        <pc:chgData name="Brandon Trube" userId="5cae9b0e17f354e2" providerId="LiveId" clId="{229853A0-3EE2-425D-AF63-AC29B6CD81EE}" dt="2023-01-03T17:50:53.700" v="249" actId="2696"/>
        <pc:sldMkLst>
          <pc:docMk/>
          <pc:sldMk cId="0" sldId="266"/>
        </pc:sldMkLst>
        <pc:spChg chg="mod">
          <ac:chgData name="Brandon Trube" userId="5cae9b0e17f354e2" providerId="LiveId" clId="{229853A0-3EE2-425D-AF63-AC29B6CD81EE}" dt="2023-01-03T17:50:37.842" v="244" actId="21"/>
          <ac:spMkLst>
            <pc:docMk/>
            <pc:sldMk cId="0" sldId="266"/>
            <ac:spMk id="30721" creationId="{00000000-0000-0000-0000-000000000000}"/>
          </ac:spMkLst>
        </pc:spChg>
        <pc:picChg chg="del">
          <ac:chgData name="Brandon Trube" userId="5cae9b0e17f354e2" providerId="LiveId" clId="{229853A0-3EE2-425D-AF63-AC29B6CD81EE}" dt="2023-01-03T17:50:50.217" v="248" actId="21"/>
          <ac:picMkLst>
            <pc:docMk/>
            <pc:sldMk cId="0" sldId="266"/>
            <ac:picMk id="30722" creationId="{00000000-0000-0000-0000-000000000000}"/>
          </ac:picMkLst>
        </pc:picChg>
      </pc:sldChg>
      <pc:sldChg chg="addSp modSp add mod modNotesTx">
        <pc:chgData name="Brandon Trube" userId="5cae9b0e17f354e2" providerId="LiveId" clId="{229853A0-3EE2-425D-AF63-AC29B6CD81EE}" dt="2024-01-09T16:19:27.985" v="788" actId="20577"/>
        <pc:sldMkLst>
          <pc:docMk/>
          <pc:sldMk cId="0" sldId="267"/>
        </pc:sldMkLst>
        <pc:spChg chg="mod">
          <ac:chgData name="Brandon Trube" userId="5cae9b0e17f354e2" providerId="LiveId" clId="{229853A0-3EE2-425D-AF63-AC29B6CD81EE}" dt="2024-01-09T16:16:44.985" v="699" actId="20577"/>
          <ac:spMkLst>
            <pc:docMk/>
            <pc:sldMk cId="0" sldId="267"/>
            <ac:spMk id="3" creationId="{00000000-0000-0000-0000-000000000000}"/>
          </ac:spMkLst>
        </pc:spChg>
        <pc:spChg chg="add mod">
          <ac:chgData name="Brandon Trube" userId="5cae9b0e17f354e2" providerId="LiveId" clId="{229853A0-3EE2-425D-AF63-AC29B6CD81EE}" dt="2024-01-09T16:18:36.404" v="730" actId="20577"/>
          <ac:spMkLst>
            <pc:docMk/>
            <pc:sldMk cId="0" sldId="267"/>
            <ac:spMk id="4" creationId="{7861B827-C7D9-E8D0-C3C4-C708488A742F}"/>
          </ac:spMkLst>
        </pc:spChg>
        <pc:picChg chg="add mod">
          <ac:chgData name="Brandon Trube" userId="5cae9b0e17f354e2" providerId="LiveId" clId="{229853A0-3EE2-425D-AF63-AC29B6CD81EE}" dt="2023-01-03T17:53:10.132" v="308" actId="14100"/>
          <ac:picMkLst>
            <pc:docMk/>
            <pc:sldMk cId="0" sldId="267"/>
            <ac:picMk id="5" creationId="{16D14030-EAF5-1713-E20B-1A5ED976C6A2}"/>
          </ac:picMkLst>
        </pc:picChg>
      </pc:sldChg>
      <pc:sldChg chg="delSp modSp add del mod">
        <pc:chgData name="Brandon Trube" userId="5cae9b0e17f354e2" providerId="LiveId" clId="{229853A0-3EE2-425D-AF63-AC29B6CD81EE}" dt="2023-01-03T17:53:14.505" v="309" actId="2696"/>
        <pc:sldMkLst>
          <pc:docMk/>
          <pc:sldMk cId="0" sldId="268"/>
        </pc:sldMkLst>
        <pc:spChg chg="mod">
          <ac:chgData name="Brandon Trube" userId="5cae9b0e17f354e2" providerId="LiveId" clId="{229853A0-3EE2-425D-AF63-AC29B6CD81EE}" dt="2023-01-03T17:52:49.340" v="299" actId="21"/>
          <ac:spMkLst>
            <pc:docMk/>
            <pc:sldMk cId="0" sldId="268"/>
            <ac:spMk id="32769" creationId="{00000000-0000-0000-0000-000000000000}"/>
          </ac:spMkLst>
        </pc:spChg>
        <pc:picChg chg="del">
          <ac:chgData name="Brandon Trube" userId="5cae9b0e17f354e2" providerId="LiveId" clId="{229853A0-3EE2-425D-AF63-AC29B6CD81EE}" dt="2023-01-03T17:53:01.074" v="304" actId="21"/>
          <ac:picMkLst>
            <pc:docMk/>
            <pc:sldMk cId="0" sldId="268"/>
            <ac:picMk id="32770" creationId="{00000000-0000-0000-0000-000000000000}"/>
          </ac:picMkLst>
        </pc:picChg>
      </pc:sldChg>
      <pc:sldChg chg="addSp modSp add mod modNotesTx">
        <pc:chgData name="Brandon Trube" userId="5cae9b0e17f354e2" providerId="LiveId" clId="{229853A0-3EE2-425D-AF63-AC29B6CD81EE}" dt="2024-01-09T16:22:44.345" v="826" actId="20577"/>
        <pc:sldMkLst>
          <pc:docMk/>
          <pc:sldMk cId="0" sldId="269"/>
        </pc:sldMkLst>
        <pc:spChg chg="add mod">
          <ac:chgData name="Brandon Trube" userId="5cae9b0e17f354e2" providerId="LiveId" clId="{229853A0-3EE2-425D-AF63-AC29B6CD81EE}" dt="2024-01-09T16:21:51.235" v="793" actId="20577"/>
          <ac:spMkLst>
            <pc:docMk/>
            <pc:sldMk cId="0" sldId="269"/>
            <ac:spMk id="3" creationId="{370DA501-98EB-7FE9-E33E-3B7FCE071222}"/>
          </ac:spMkLst>
        </pc:spChg>
        <pc:spChg chg="mod">
          <ac:chgData name="Brandon Trube" userId="5cae9b0e17f354e2" providerId="LiveId" clId="{229853A0-3EE2-425D-AF63-AC29B6CD81EE}" dt="2023-01-03T17:55:00.309" v="340" actId="14100"/>
          <ac:spMkLst>
            <pc:docMk/>
            <pc:sldMk cId="0" sldId="269"/>
            <ac:spMk id="33793" creationId="{00000000-0000-0000-0000-000000000000}"/>
          </ac:spMkLst>
        </pc:spChg>
        <pc:picChg chg="mod">
          <ac:chgData name="Brandon Trube" userId="5cae9b0e17f354e2" providerId="LiveId" clId="{229853A0-3EE2-425D-AF63-AC29B6CD81EE}" dt="2023-01-03T17:54:05.556" v="330" actId="14100"/>
          <ac:picMkLst>
            <pc:docMk/>
            <pc:sldMk cId="0" sldId="269"/>
            <ac:picMk id="33794" creationId="{00000000-0000-0000-0000-000000000000}"/>
          </ac:picMkLst>
        </pc:picChg>
      </pc:sldChg>
      <pc:sldChg chg="modSp add del mod">
        <pc:chgData name="Brandon Trube" userId="5cae9b0e17f354e2" providerId="LiveId" clId="{229853A0-3EE2-425D-AF63-AC29B6CD81EE}" dt="2023-01-03T17:55:06.572" v="341" actId="2696"/>
        <pc:sldMkLst>
          <pc:docMk/>
          <pc:sldMk cId="0" sldId="270"/>
        </pc:sldMkLst>
        <pc:spChg chg="mod">
          <ac:chgData name="Brandon Trube" userId="5cae9b0e17f354e2" providerId="LiveId" clId="{229853A0-3EE2-425D-AF63-AC29B6CD81EE}" dt="2023-01-03T17:54:13.936" v="331" actId="21"/>
          <ac:spMkLst>
            <pc:docMk/>
            <pc:sldMk cId="0" sldId="270"/>
            <ac:spMk id="34817" creationId="{00000000-0000-0000-0000-000000000000}"/>
          </ac:spMkLst>
        </pc:spChg>
      </pc:sldChg>
      <pc:sldChg chg="addSp delSp modSp add mod modNotesTx">
        <pc:chgData name="Brandon Trube" userId="5cae9b0e17f354e2" providerId="LiveId" clId="{229853A0-3EE2-425D-AF63-AC29B6CD81EE}" dt="2024-01-09T16:26:50.985" v="873" actId="27636"/>
        <pc:sldMkLst>
          <pc:docMk/>
          <pc:sldMk cId="0" sldId="271"/>
        </pc:sldMkLst>
        <pc:spChg chg="mod">
          <ac:chgData name="Brandon Trube" userId="5cae9b0e17f354e2" providerId="LiveId" clId="{229853A0-3EE2-425D-AF63-AC29B6CD81EE}" dt="2024-01-09T16:26:50.985" v="873" actId="27636"/>
          <ac:spMkLst>
            <pc:docMk/>
            <pc:sldMk cId="0" sldId="271"/>
            <ac:spMk id="3" creationId="{00000000-0000-0000-0000-000000000000}"/>
          </ac:spMkLst>
        </pc:spChg>
        <pc:spChg chg="add mod">
          <ac:chgData name="Brandon Trube" userId="5cae9b0e17f354e2" providerId="LiveId" clId="{229853A0-3EE2-425D-AF63-AC29B6CD81EE}" dt="2024-01-09T16:24:55.385" v="852" actId="14100"/>
          <ac:spMkLst>
            <pc:docMk/>
            <pc:sldMk cId="0" sldId="271"/>
            <ac:spMk id="4" creationId="{0CEAA459-528D-E4F3-D2D9-4ED3F7B7DF77}"/>
          </ac:spMkLst>
        </pc:spChg>
        <pc:picChg chg="add mod">
          <ac:chgData name="Brandon Trube" userId="5cae9b0e17f354e2" providerId="LiveId" clId="{229853A0-3EE2-425D-AF63-AC29B6CD81EE}" dt="2024-01-09T16:26:26.489" v="860" actId="1076"/>
          <ac:picMkLst>
            <pc:docMk/>
            <pc:sldMk cId="0" sldId="271"/>
            <ac:picMk id="5" creationId="{80C6CEA0-40F5-92D4-1681-642964AC2965}"/>
          </ac:picMkLst>
        </pc:picChg>
        <pc:picChg chg="del mod">
          <ac:chgData name="Brandon Trube" userId="5cae9b0e17f354e2" providerId="LiveId" clId="{229853A0-3EE2-425D-AF63-AC29B6CD81EE}" dt="2024-01-09T16:26:00.057" v="853" actId="478"/>
          <ac:picMkLst>
            <pc:docMk/>
            <pc:sldMk cId="0" sldId="271"/>
            <ac:picMk id="35842" creationId="{00000000-0000-0000-0000-000000000000}"/>
          </ac:picMkLst>
        </pc:picChg>
      </pc:sldChg>
      <pc:sldChg chg="addSp modSp add mod modNotesTx">
        <pc:chgData name="Brandon Trube" userId="5cae9b0e17f354e2" providerId="LiveId" clId="{229853A0-3EE2-425D-AF63-AC29B6CD81EE}" dt="2024-01-09T16:35:08.557" v="907" actId="6549"/>
        <pc:sldMkLst>
          <pc:docMk/>
          <pc:sldMk cId="0" sldId="272"/>
        </pc:sldMkLst>
        <pc:spChg chg="add mod">
          <ac:chgData name="Brandon Trube" userId="5cae9b0e17f354e2" providerId="LiveId" clId="{229853A0-3EE2-425D-AF63-AC29B6CD81EE}" dt="2024-01-09T16:28:40.765" v="877" actId="14100"/>
          <ac:spMkLst>
            <pc:docMk/>
            <pc:sldMk cId="0" sldId="272"/>
            <ac:spMk id="3" creationId="{276A1C9F-F972-B883-12E3-246B4ED1F5DE}"/>
          </ac:spMkLst>
        </pc:spChg>
        <pc:spChg chg="mod">
          <ac:chgData name="Brandon Trube" userId="5cae9b0e17f354e2" providerId="LiveId" clId="{229853A0-3EE2-425D-AF63-AC29B6CD81EE}" dt="2024-01-09T16:35:08.557" v="907" actId="6549"/>
          <ac:spMkLst>
            <pc:docMk/>
            <pc:sldMk cId="0" sldId="272"/>
            <ac:spMk id="36865" creationId="{00000000-0000-0000-0000-000000000000}"/>
          </ac:spMkLst>
        </pc:spChg>
        <pc:picChg chg="add mod">
          <ac:chgData name="Brandon Trube" userId="5cae9b0e17f354e2" providerId="LiveId" clId="{229853A0-3EE2-425D-AF63-AC29B6CD81EE}" dt="2024-01-09T16:34:51.361" v="901" actId="1076"/>
          <ac:picMkLst>
            <pc:docMk/>
            <pc:sldMk cId="0" sldId="272"/>
            <ac:picMk id="3074" creationId="{4EBCBA61-9139-48D9-A484-DCE517F48D50}"/>
          </ac:picMkLst>
        </pc:picChg>
      </pc:sldChg>
      <pc:sldChg chg="addSp delSp modSp add mod modNotesTx">
        <pc:chgData name="Brandon Trube" userId="5cae9b0e17f354e2" providerId="LiveId" clId="{229853A0-3EE2-425D-AF63-AC29B6CD81EE}" dt="2024-01-09T16:40:09.604" v="957"/>
        <pc:sldMkLst>
          <pc:docMk/>
          <pc:sldMk cId="0" sldId="273"/>
        </pc:sldMkLst>
        <pc:spChg chg="add mod">
          <ac:chgData name="Brandon Trube" userId="5cae9b0e17f354e2" providerId="LiveId" clId="{229853A0-3EE2-425D-AF63-AC29B6CD81EE}" dt="2024-01-09T16:37:46.831" v="932"/>
          <ac:spMkLst>
            <pc:docMk/>
            <pc:sldMk cId="0" sldId="273"/>
            <ac:spMk id="3" creationId="{4F564623-B5D1-50CF-EFA1-5DBA29F596E9}"/>
          </ac:spMkLst>
        </pc:spChg>
        <pc:spChg chg="mod">
          <ac:chgData name="Brandon Trube" userId="5cae9b0e17f354e2" providerId="LiveId" clId="{229853A0-3EE2-425D-AF63-AC29B6CD81EE}" dt="2024-01-09T16:36:38.583" v="914" actId="14100"/>
          <ac:spMkLst>
            <pc:docMk/>
            <pc:sldMk cId="0" sldId="273"/>
            <ac:spMk id="38913" creationId="{00000000-0000-0000-0000-000000000000}"/>
          </ac:spMkLst>
        </pc:spChg>
        <pc:picChg chg="add mod">
          <ac:chgData name="Brandon Trube" userId="5cae9b0e17f354e2" providerId="LiveId" clId="{229853A0-3EE2-425D-AF63-AC29B6CD81EE}" dt="2024-01-09T16:36:34.054" v="913" actId="14100"/>
          <ac:picMkLst>
            <pc:docMk/>
            <pc:sldMk cId="0" sldId="273"/>
            <ac:picMk id="4098" creationId="{352DD7BD-BCDE-8328-7AEE-D421446281D5}"/>
          </ac:picMkLst>
        </pc:picChg>
        <pc:picChg chg="del mod">
          <ac:chgData name="Brandon Trube" userId="5cae9b0e17f354e2" providerId="LiveId" clId="{229853A0-3EE2-425D-AF63-AC29B6CD81EE}" dt="2024-01-09T16:36:20.282" v="909" actId="21"/>
          <ac:picMkLst>
            <pc:docMk/>
            <pc:sldMk cId="0" sldId="273"/>
            <ac:picMk id="38914" creationId="{00000000-0000-0000-0000-000000000000}"/>
          </ac:picMkLst>
        </pc:picChg>
      </pc:sldChg>
      <pc:sldChg chg="addSp delSp modSp add mod modNotesTx">
        <pc:chgData name="Brandon Trube" userId="5cae9b0e17f354e2" providerId="LiveId" clId="{229853A0-3EE2-425D-AF63-AC29B6CD81EE}" dt="2024-01-09T16:40:36.041" v="973" actId="20577"/>
        <pc:sldMkLst>
          <pc:docMk/>
          <pc:sldMk cId="0" sldId="274"/>
        </pc:sldMkLst>
        <pc:spChg chg="add mod">
          <ac:chgData name="Brandon Trube" userId="5cae9b0e17f354e2" providerId="LiveId" clId="{229853A0-3EE2-425D-AF63-AC29B6CD81EE}" dt="2024-01-09T16:39:43.535" v="956"/>
          <ac:spMkLst>
            <pc:docMk/>
            <pc:sldMk cId="0" sldId="274"/>
            <ac:spMk id="2" creationId="{D6DEDFFD-BC51-CC93-6930-110BD12E8397}"/>
          </ac:spMkLst>
        </pc:spChg>
        <pc:spChg chg="add del">
          <ac:chgData name="Brandon Trube" userId="5cae9b0e17f354e2" providerId="LiveId" clId="{229853A0-3EE2-425D-AF63-AC29B6CD81EE}" dt="2024-01-09T16:36:49.231" v="916" actId="22"/>
          <ac:spMkLst>
            <pc:docMk/>
            <pc:sldMk cId="0" sldId="274"/>
            <ac:spMk id="4" creationId="{50AC3C45-C02B-FC8C-B273-72E6FD91368E}"/>
          </ac:spMkLst>
        </pc:spChg>
        <pc:spChg chg="mod">
          <ac:chgData name="Brandon Trube" userId="5cae9b0e17f354e2" providerId="LiveId" clId="{229853A0-3EE2-425D-AF63-AC29B6CD81EE}" dt="2024-01-09T16:39:19.157" v="953" actId="27636"/>
          <ac:spMkLst>
            <pc:docMk/>
            <pc:sldMk cId="0" sldId="274"/>
            <ac:spMk id="39937" creationId="{00000000-0000-0000-0000-000000000000}"/>
          </ac:spMkLst>
        </pc:spChg>
        <pc:picChg chg="add mod">
          <ac:chgData name="Brandon Trube" userId="5cae9b0e17f354e2" providerId="LiveId" clId="{229853A0-3EE2-425D-AF63-AC29B6CD81EE}" dt="2024-01-09T16:39:24.676" v="955" actId="1076"/>
          <ac:picMkLst>
            <pc:docMk/>
            <pc:sldMk cId="0" sldId="274"/>
            <ac:picMk id="5122" creationId="{AA879F36-287D-A87D-9E80-49A206D91585}"/>
          </ac:picMkLst>
        </pc:picChg>
        <pc:picChg chg="add del mod">
          <ac:chgData name="Brandon Trube" userId="5cae9b0e17f354e2" providerId="LiveId" clId="{229853A0-3EE2-425D-AF63-AC29B6CD81EE}" dt="2024-01-09T16:39:08.113" v="948" actId="478"/>
          <ac:picMkLst>
            <pc:docMk/>
            <pc:sldMk cId="0" sldId="274"/>
            <ac:picMk id="38914" creationId="{00000000-0000-0000-0000-000000000000}"/>
          </ac:picMkLst>
        </pc:picChg>
        <pc:picChg chg="del">
          <ac:chgData name="Brandon Trube" userId="5cae9b0e17f354e2" providerId="LiveId" clId="{229853A0-3EE2-425D-AF63-AC29B6CD81EE}" dt="2024-01-09T16:39:04.444" v="946" actId="478"/>
          <ac:picMkLst>
            <pc:docMk/>
            <pc:sldMk cId="0" sldId="274"/>
            <ac:picMk id="39938" creationId="{00000000-0000-0000-0000-000000000000}"/>
          </ac:picMkLst>
        </pc:picChg>
      </pc:sldChg>
      <pc:sldChg chg="addSp modSp add mod">
        <pc:chgData name="Brandon Trube" userId="5cae9b0e17f354e2" providerId="LiveId" clId="{229853A0-3EE2-425D-AF63-AC29B6CD81EE}" dt="2023-01-03T17:58:44.997" v="475" actId="14100"/>
        <pc:sldMkLst>
          <pc:docMk/>
          <pc:sldMk cId="0" sldId="275"/>
        </pc:sldMkLst>
        <pc:spChg chg="add mod">
          <ac:chgData name="Brandon Trube" userId="5cae9b0e17f354e2" providerId="LiveId" clId="{229853A0-3EE2-425D-AF63-AC29B6CD81EE}" dt="2023-01-03T17:58:36.428" v="471" actId="20577"/>
          <ac:spMkLst>
            <pc:docMk/>
            <pc:sldMk cId="0" sldId="275"/>
            <ac:spMk id="2" creationId="{0256D5CE-65BE-8549-2F9D-CD96958E3ACC}"/>
          </ac:spMkLst>
        </pc:spChg>
        <pc:spChg chg="mod">
          <ac:chgData name="Brandon Trube" userId="5cae9b0e17f354e2" providerId="LiveId" clId="{229853A0-3EE2-425D-AF63-AC29B6CD81EE}" dt="2023-01-03T17:58:44.997" v="475" actId="14100"/>
          <ac:spMkLst>
            <pc:docMk/>
            <pc:sldMk cId="0" sldId="275"/>
            <ac:spMk id="40961" creationId="{00000000-0000-0000-0000-000000000000}"/>
          </ac:spMkLst>
        </pc:spChg>
      </pc:sldChg>
      <pc:sldChg chg="addSp modSp add mod modNotesTx">
        <pc:chgData name="Brandon Trube" userId="5cae9b0e17f354e2" providerId="LiveId" clId="{229853A0-3EE2-425D-AF63-AC29B6CD81EE}" dt="2024-01-09T15:57:05.258" v="535" actId="20577"/>
        <pc:sldMkLst>
          <pc:docMk/>
          <pc:sldMk cId="0" sldId="276"/>
        </pc:sldMkLst>
        <pc:spChg chg="mod">
          <ac:chgData name="Brandon Trube" userId="5cae9b0e17f354e2" providerId="LiveId" clId="{229853A0-3EE2-425D-AF63-AC29B6CD81EE}" dt="2024-01-09T15:56:22.933" v="498"/>
          <ac:spMkLst>
            <pc:docMk/>
            <pc:sldMk cId="0" sldId="276"/>
            <ac:spMk id="3" creationId="{00000000-0000-0000-0000-000000000000}"/>
          </ac:spMkLst>
        </pc:spChg>
        <pc:spChg chg="add mod">
          <ac:chgData name="Brandon Trube" userId="5cae9b0e17f354e2" providerId="LiveId" clId="{229853A0-3EE2-425D-AF63-AC29B6CD81EE}" dt="2023-01-03T17:44:03.550" v="126" actId="403"/>
          <ac:spMkLst>
            <pc:docMk/>
            <pc:sldMk cId="0" sldId="276"/>
            <ac:spMk id="4" creationId="{04CAD12A-061C-7199-E92D-9C3F0BD48120}"/>
          </ac:spMkLst>
        </pc:spChg>
        <pc:picChg chg="mod">
          <ac:chgData name="Brandon Trube" userId="5cae9b0e17f354e2" providerId="LiveId" clId="{229853A0-3EE2-425D-AF63-AC29B6CD81EE}" dt="2023-01-03T17:44:26.995" v="130" actId="14100"/>
          <ac:picMkLst>
            <pc:docMk/>
            <pc:sldMk cId="0" sldId="276"/>
            <ac:picMk id="23553" creationId="{00000000-0000-0000-0000-000000000000}"/>
          </ac:picMkLst>
        </pc:picChg>
      </pc:sldChg>
      <pc:sldChg chg="new del">
        <pc:chgData name="Brandon Trube" userId="5cae9b0e17f354e2" providerId="LiveId" clId="{229853A0-3EE2-425D-AF63-AC29B6CD81EE}" dt="2023-01-03T17:42:58.151" v="61" actId="680"/>
        <pc:sldMkLst>
          <pc:docMk/>
          <pc:sldMk cId="694976717" sldId="277"/>
        </pc:sldMkLst>
      </pc:sldChg>
      <pc:sldChg chg="new del">
        <pc:chgData name="Brandon Trube" userId="5cae9b0e17f354e2" providerId="LiveId" clId="{229853A0-3EE2-425D-AF63-AC29B6CD81EE}" dt="2023-01-03T17:42:55.328" v="59" actId="680"/>
        <pc:sldMkLst>
          <pc:docMk/>
          <pc:sldMk cId="4186267976" sldId="277"/>
        </pc:sldMkLst>
      </pc:sldChg>
    </pc:docChg>
  </pc:docChgLst>
  <pc:docChgLst>
    <pc:chgData name="Brandon Trube" userId="5cae9b0e17f354e2" providerId="LiveId" clId="{407B5D35-F6D4-4133-B154-B97B93463BD3}"/>
    <pc:docChg chg="undo custSel addSld delSld modSld modMainMaster">
      <pc:chgData name="Brandon Trube" userId="5cae9b0e17f354e2" providerId="LiveId" clId="{407B5D35-F6D4-4133-B154-B97B93463BD3}" dt="2023-01-03T03:38:03.954" v="176" actId="1076"/>
      <pc:docMkLst>
        <pc:docMk/>
      </pc:docMkLst>
      <pc:sldChg chg="addSp delSp modSp mod">
        <pc:chgData name="Brandon Trube" userId="5cae9b0e17f354e2" providerId="LiveId" clId="{407B5D35-F6D4-4133-B154-B97B93463BD3}" dt="2023-01-03T03:37:48.640" v="171" actId="1076"/>
        <pc:sldMkLst>
          <pc:docMk/>
          <pc:sldMk cId="2247115587" sldId="256"/>
        </pc:sldMkLst>
        <pc:spChg chg="mod">
          <ac:chgData name="Brandon Trube" userId="5cae9b0e17f354e2" providerId="LiveId" clId="{407B5D35-F6D4-4133-B154-B97B93463BD3}" dt="2023-01-02T22:07:23.552" v="24" actId="20577"/>
          <ac:spMkLst>
            <pc:docMk/>
            <pc:sldMk cId="2247115587" sldId="256"/>
            <ac:spMk id="2" creationId="{301B37F6-1C3E-3C06-3E92-134E2F8BAE71}"/>
          </ac:spMkLst>
        </pc:spChg>
        <pc:picChg chg="add mod">
          <ac:chgData name="Brandon Trube" userId="5cae9b0e17f354e2" providerId="LiveId" clId="{407B5D35-F6D4-4133-B154-B97B93463BD3}" dt="2023-01-03T03:37:48.640" v="171" actId="1076"/>
          <ac:picMkLst>
            <pc:docMk/>
            <pc:sldMk cId="2247115587" sldId="256"/>
            <ac:picMk id="4" creationId="{3C27A76E-E99D-D0D5-972A-83F2C44697AA}"/>
          </ac:picMkLst>
        </pc:picChg>
        <pc:picChg chg="del">
          <ac:chgData name="Brandon Trube" userId="5cae9b0e17f354e2" providerId="LiveId" clId="{407B5D35-F6D4-4133-B154-B97B93463BD3}" dt="2023-01-03T03:37:44.531" v="170" actId="478"/>
          <ac:picMkLst>
            <pc:docMk/>
            <pc:sldMk cId="2247115587" sldId="256"/>
            <ac:picMk id="1026" creationId="{F7C88733-D3AB-E953-4BB7-EF2EE835D00D}"/>
          </ac:picMkLst>
        </pc:picChg>
      </pc:sldChg>
      <pc:sldChg chg="new">
        <pc:chgData name="Brandon Trube" userId="5cae9b0e17f354e2" providerId="LiveId" clId="{407B5D35-F6D4-4133-B154-B97B93463BD3}" dt="2023-01-02T22:32:44.574" v="103" actId="680"/>
        <pc:sldMkLst>
          <pc:docMk/>
          <pc:sldMk cId="2705141723" sldId="257"/>
        </pc:sldMkLst>
      </pc:sldChg>
      <pc:sldChg chg="new del">
        <pc:chgData name="Brandon Trube" userId="5cae9b0e17f354e2" providerId="LiveId" clId="{407B5D35-F6D4-4133-B154-B97B93463BD3}" dt="2023-01-02T22:32:26.778" v="102" actId="2696"/>
        <pc:sldMkLst>
          <pc:docMk/>
          <pc:sldMk cId="3181401530" sldId="257"/>
        </pc:sldMkLst>
      </pc:sldChg>
      <pc:sldChg chg="addSp delSp modSp new mod">
        <pc:chgData name="Brandon Trube" userId="5cae9b0e17f354e2" providerId="LiveId" clId="{407B5D35-F6D4-4133-B154-B97B93463BD3}" dt="2023-01-03T03:38:03.954" v="176" actId="1076"/>
        <pc:sldMkLst>
          <pc:docMk/>
          <pc:sldMk cId="3323522506" sldId="258"/>
        </pc:sldMkLst>
        <pc:spChg chg="del">
          <ac:chgData name="Brandon Trube" userId="5cae9b0e17f354e2" providerId="LiveId" clId="{407B5D35-F6D4-4133-B154-B97B93463BD3}" dt="2023-01-03T03:37:58.307" v="174" actId="478"/>
          <ac:spMkLst>
            <pc:docMk/>
            <pc:sldMk cId="3323522506" sldId="258"/>
            <ac:spMk id="2" creationId="{371812BF-4611-B111-047F-AA2273B3D4A3}"/>
          </ac:spMkLst>
        </pc:spChg>
        <pc:spChg chg="del">
          <ac:chgData name="Brandon Trube" userId="5cae9b0e17f354e2" providerId="LiveId" clId="{407B5D35-F6D4-4133-B154-B97B93463BD3}" dt="2023-01-03T03:37:59.985" v="175" actId="478"/>
          <ac:spMkLst>
            <pc:docMk/>
            <pc:sldMk cId="3323522506" sldId="258"/>
            <ac:spMk id="3" creationId="{9B17C51C-2345-108D-41A4-5960FC8DD307}"/>
          </ac:spMkLst>
        </pc:spChg>
        <pc:picChg chg="add mod">
          <ac:chgData name="Brandon Trube" userId="5cae9b0e17f354e2" providerId="LiveId" clId="{407B5D35-F6D4-4133-B154-B97B93463BD3}" dt="2023-01-03T03:38:03.954" v="176" actId="1076"/>
          <ac:picMkLst>
            <pc:docMk/>
            <pc:sldMk cId="3323522506" sldId="258"/>
            <ac:picMk id="4" creationId="{3C27A76E-E99D-D0D5-972A-83F2C44697AA}"/>
          </ac:picMkLst>
        </pc:picChg>
      </pc:sldChg>
      <pc:sldMasterChg chg="addSp delSp modSp mod addSldLayout delSldLayout modSldLayout">
        <pc:chgData name="Brandon Trube" userId="5cae9b0e17f354e2" providerId="LiveId" clId="{407B5D35-F6D4-4133-B154-B97B93463BD3}" dt="2023-01-03T03:37:34.620" v="168" actId="735"/>
        <pc:sldMasterMkLst>
          <pc:docMk/>
          <pc:sldMasterMk cId="2395535478" sldId="2147483648"/>
        </pc:sldMasterMkLst>
        <pc:spChg chg="del">
          <ac:chgData name="Brandon Trube" userId="5cae9b0e17f354e2" providerId="LiveId" clId="{407B5D35-F6D4-4133-B154-B97B93463BD3}" dt="2023-01-02T22:43:00.844" v="139" actId="478"/>
          <ac:spMkLst>
            <pc:docMk/>
            <pc:sldMasterMk cId="2395535478" sldId="2147483648"/>
            <ac:spMk id="4" creationId="{547AD6F3-C82F-41CE-818E-44BF7FB099CD}"/>
          </ac:spMkLst>
        </pc:spChg>
        <pc:spChg chg="del mod">
          <ac:chgData name="Brandon Trube" userId="5cae9b0e17f354e2" providerId="LiveId" clId="{407B5D35-F6D4-4133-B154-B97B93463BD3}" dt="2023-01-02T22:42:53.935" v="137" actId="478"/>
          <ac:spMkLst>
            <pc:docMk/>
            <pc:sldMasterMk cId="2395535478" sldId="2147483648"/>
            <ac:spMk id="5" creationId="{DAF1D817-80BF-49E5-789D-DF99A74C4480}"/>
          </ac:spMkLst>
        </pc:spChg>
        <pc:spChg chg="add mod">
          <ac:chgData name="Brandon Trube" userId="5cae9b0e17f354e2" providerId="LiveId" clId="{407B5D35-F6D4-4133-B154-B97B93463BD3}" dt="2023-01-02T22:42:54.275" v="138"/>
          <ac:spMkLst>
            <pc:docMk/>
            <pc:sldMasterMk cId="2395535478" sldId="2147483648"/>
            <ac:spMk id="8" creationId="{F72CA360-E743-BE05-A551-D539109A8707}"/>
          </ac:spMkLst>
        </pc:spChg>
        <pc:picChg chg="add mod">
          <ac:chgData name="Brandon Trube" userId="5cae9b0e17f354e2" providerId="LiveId" clId="{407B5D35-F6D4-4133-B154-B97B93463BD3}" dt="2023-01-02T22:41:07.766" v="121" actId="962"/>
          <ac:picMkLst>
            <pc:docMk/>
            <pc:sldMasterMk cId="2395535478" sldId="2147483648"/>
            <ac:picMk id="7" creationId="{D89E6D6B-C0E4-4A6E-F6B9-766A997A57C0}"/>
          </ac:picMkLst>
        </pc:picChg>
        <pc:picChg chg="add del mod">
          <ac:chgData name="Brandon Trube" userId="5cae9b0e17f354e2" providerId="LiveId" clId="{407B5D35-F6D4-4133-B154-B97B93463BD3}" dt="2023-01-02T22:43:30.029" v="141"/>
          <ac:picMkLst>
            <pc:docMk/>
            <pc:sldMasterMk cId="2395535478" sldId="2147483648"/>
            <ac:picMk id="9" creationId="{0F26271F-7BCD-D1F3-6BA2-58C788A3E151}"/>
          </ac:picMkLst>
        </pc:picChg>
        <pc:picChg chg="add del">
          <ac:chgData name="Brandon Trube" userId="5cae9b0e17f354e2" providerId="LiveId" clId="{407B5D35-F6D4-4133-B154-B97B93463BD3}" dt="2023-01-02T22:46:11.003" v="163" actId="478"/>
          <ac:picMkLst>
            <pc:docMk/>
            <pc:sldMasterMk cId="2395535478" sldId="2147483648"/>
            <ac:picMk id="10" creationId="{3ED43ADA-AA89-0ACC-4C2F-7F959A6B0A93}"/>
          </ac:picMkLst>
        </pc:picChg>
        <pc:picChg chg="add mod">
          <ac:chgData name="Brandon Trube" userId="5cae9b0e17f354e2" providerId="LiveId" clId="{407B5D35-F6D4-4133-B154-B97B93463BD3}" dt="2023-01-02T22:46:37.477" v="167"/>
          <ac:picMkLst>
            <pc:docMk/>
            <pc:sldMasterMk cId="2395535478" sldId="2147483648"/>
            <ac:picMk id="11" creationId="{43680DB5-E875-18D7-2726-FD18CCC9FCB5}"/>
          </ac:picMkLst>
        </pc:picChg>
        <pc:sldLayoutChg chg="addSp delSp modSp mod">
          <pc:chgData name="Brandon Trube" userId="5cae9b0e17f354e2" providerId="LiveId" clId="{407B5D35-F6D4-4133-B154-B97B93463BD3}" dt="2023-01-02T22:46:28.643" v="166"/>
          <pc:sldLayoutMkLst>
            <pc:docMk/>
            <pc:sldMasterMk cId="2395535478" sldId="2147483648"/>
            <pc:sldLayoutMk cId="839525317" sldId="2147483649"/>
          </pc:sldLayoutMkLst>
          <pc:spChg chg="del">
            <ac:chgData name="Brandon Trube" userId="5cae9b0e17f354e2" providerId="LiveId" clId="{407B5D35-F6D4-4133-B154-B97B93463BD3}" dt="2023-01-02T22:46:28.180" v="165" actId="478"/>
            <ac:spMkLst>
              <pc:docMk/>
              <pc:sldMasterMk cId="2395535478" sldId="2147483648"/>
              <pc:sldLayoutMk cId="839525317" sldId="2147483649"/>
              <ac:spMk id="4" creationId="{87D75F51-A4E9-72AC-0FFD-BDDC878D79AB}"/>
            </ac:spMkLst>
          </pc:spChg>
          <pc:spChg chg="del mod">
            <ac:chgData name="Brandon Trube" userId="5cae9b0e17f354e2" providerId="LiveId" clId="{407B5D35-F6D4-4133-B154-B97B93463BD3}" dt="2023-01-02T22:46:26.469" v="164" actId="478"/>
            <ac:spMkLst>
              <pc:docMk/>
              <pc:sldMasterMk cId="2395535478" sldId="2147483648"/>
              <pc:sldLayoutMk cId="839525317" sldId="2147483649"/>
              <ac:spMk id="5" creationId="{FB5379E2-D79F-40BD-430C-F8BF5C9D0C4A}"/>
            </ac:spMkLst>
          </pc:spChg>
          <pc:picChg chg="add mod">
            <ac:chgData name="Brandon Trube" userId="5cae9b0e17f354e2" providerId="LiveId" clId="{407B5D35-F6D4-4133-B154-B97B93463BD3}" dt="2023-01-02T22:46:28.643" v="166"/>
            <ac:picMkLst>
              <pc:docMk/>
              <pc:sldMasterMk cId="2395535478" sldId="2147483648"/>
              <pc:sldLayoutMk cId="839525317" sldId="2147483649"/>
              <ac:picMk id="7" creationId="{02260226-D996-10EE-0588-5C887056535D}"/>
            </ac:picMkLst>
          </pc:picChg>
        </pc:sldLayoutChg>
        <pc:sldLayoutChg chg="addSp delSp modSp mod">
          <pc:chgData name="Brandon Trube" userId="5cae9b0e17f354e2" providerId="LiveId" clId="{407B5D35-F6D4-4133-B154-B97B93463BD3}" dt="2023-01-02T22:43:58.597" v="144" actId="478"/>
          <pc:sldLayoutMkLst>
            <pc:docMk/>
            <pc:sldMasterMk cId="2395535478" sldId="2147483648"/>
            <pc:sldLayoutMk cId="2833164603" sldId="2147483650"/>
          </pc:sldLayoutMkLst>
          <pc:spChg chg="mod">
            <ac:chgData name="Brandon Trube" userId="5cae9b0e17f354e2" providerId="LiveId" clId="{407B5D35-F6D4-4133-B154-B97B93463BD3}" dt="2023-01-02T22:40:47.414" v="118"/>
            <ac:spMkLst>
              <pc:docMk/>
              <pc:sldMasterMk cId="2395535478" sldId="2147483648"/>
              <pc:sldLayoutMk cId="2833164603" sldId="2147483650"/>
              <ac:spMk id="2" creationId="{0899A413-D8A4-3170-A085-0EE6F01B4E67}"/>
            </ac:spMkLst>
          </pc:spChg>
          <pc:spChg chg="del">
            <ac:chgData name="Brandon Trube" userId="5cae9b0e17f354e2" providerId="LiveId" clId="{407B5D35-F6D4-4133-B154-B97B93463BD3}" dt="2023-01-02T22:42:05.669" v="129" actId="478"/>
            <ac:spMkLst>
              <pc:docMk/>
              <pc:sldMasterMk cId="2395535478" sldId="2147483648"/>
              <pc:sldLayoutMk cId="2833164603" sldId="2147483650"/>
              <ac:spMk id="4" creationId="{418F2254-5E58-BFB3-ED33-50B148430109}"/>
            </ac:spMkLst>
          </pc:spChg>
          <pc:spChg chg="del mod">
            <ac:chgData name="Brandon Trube" userId="5cae9b0e17f354e2" providerId="LiveId" clId="{407B5D35-F6D4-4133-B154-B97B93463BD3}" dt="2023-01-02T22:41:46.878" v="123" actId="478"/>
            <ac:spMkLst>
              <pc:docMk/>
              <pc:sldMasterMk cId="2395535478" sldId="2147483648"/>
              <pc:sldLayoutMk cId="2833164603" sldId="2147483650"/>
              <ac:spMk id="5" creationId="{EFB85D35-CE72-3920-B5F6-B6902F7191DF}"/>
            </ac:spMkLst>
          </pc:spChg>
          <pc:spChg chg="add mod">
            <ac:chgData name="Brandon Trube" userId="5cae9b0e17f354e2" providerId="LiveId" clId="{407B5D35-F6D4-4133-B154-B97B93463BD3}" dt="2023-01-02T22:42:30.620" v="136" actId="1036"/>
            <ac:spMkLst>
              <pc:docMk/>
              <pc:sldMasterMk cId="2395535478" sldId="2147483648"/>
              <pc:sldLayoutMk cId="2833164603" sldId="2147483650"/>
              <ac:spMk id="8" creationId="{C3D65480-B275-4CED-8494-25081781FF7D}"/>
            </ac:spMkLst>
          </pc:spChg>
          <pc:picChg chg="add mod">
            <ac:chgData name="Brandon Trube" userId="5cae9b0e17f354e2" providerId="LiveId" clId="{407B5D35-F6D4-4133-B154-B97B93463BD3}" dt="2023-01-02T22:42:10.612" v="131" actId="14100"/>
            <ac:picMkLst>
              <pc:docMk/>
              <pc:sldMasterMk cId="2395535478" sldId="2147483648"/>
              <pc:sldLayoutMk cId="2833164603" sldId="2147483650"/>
              <ac:picMk id="1026" creationId="{27FA7C0C-83D4-46B4-871F-B049CA2C4872}"/>
            </ac:picMkLst>
          </pc:picChg>
          <pc:picChg chg="add del mod">
            <ac:chgData name="Brandon Trube" userId="5cae9b0e17f354e2" providerId="LiveId" clId="{407B5D35-F6D4-4133-B154-B97B93463BD3}" dt="2023-01-02T22:43:58.597" v="144" actId="478"/>
            <ac:picMkLst>
              <pc:docMk/>
              <pc:sldMasterMk cId="2395535478" sldId="2147483648"/>
              <pc:sldLayoutMk cId="2833164603" sldId="2147483650"/>
              <ac:picMk id="1028" creationId="{3359B266-505A-68BB-98D8-A4A268080E7E}"/>
            </ac:picMkLst>
          </pc:picChg>
        </pc:sldLayoutChg>
        <pc:sldLayoutChg chg="delSp modSp mod">
          <pc:chgData name="Brandon Trube" userId="5cae9b0e17f354e2" providerId="LiveId" clId="{407B5D35-F6D4-4133-B154-B97B93463BD3}" dt="2023-01-02T22:44:38.694" v="147" actId="478"/>
          <pc:sldLayoutMkLst>
            <pc:docMk/>
            <pc:sldMasterMk cId="2395535478" sldId="2147483648"/>
            <pc:sldLayoutMk cId="2845715915" sldId="2147483651"/>
          </pc:sldLayoutMkLst>
          <pc:spChg chg="del mod">
            <ac:chgData name="Brandon Trube" userId="5cae9b0e17f354e2" providerId="LiveId" clId="{407B5D35-F6D4-4133-B154-B97B93463BD3}" dt="2023-01-02T22:44:38.694" v="147" actId="478"/>
            <ac:spMkLst>
              <pc:docMk/>
              <pc:sldMasterMk cId="2395535478" sldId="2147483648"/>
              <pc:sldLayoutMk cId="2845715915" sldId="2147483651"/>
              <ac:spMk id="5" creationId="{3DABE302-082A-50D6-D1AE-9D56917ECD8E}"/>
            </ac:spMkLst>
          </pc:spChg>
        </pc:sldLayoutChg>
        <pc:sldLayoutChg chg="delSp modSp mod">
          <pc:chgData name="Brandon Trube" userId="5cae9b0e17f354e2" providerId="LiveId" clId="{407B5D35-F6D4-4133-B154-B97B93463BD3}" dt="2023-01-02T22:45:07.652" v="154" actId="478"/>
          <pc:sldLayoutMkLst>
            <pc:docMk/>
            <pc:sldMasterMk cId="2395535478" sldId="2147483648"/>
            <pc:sldLayoutMk cId="4241937957" sldId="2147483652"/>
          </pc:sldLayoutMkLst>
          <pc:spChg chg="del">
            <ac:chgData name="Brandon Trube" userId="5cae9b0e17f354e2" providerId="LiveId" clId="{407B5D35-F6D4-4133-B154-B97B93463BD3}" dt="2023-01-02T22:45:07.652" v="154" actId="478"/>
            <ac:spMkLst>
              <pc:docMk/>
              <pc:sldMasterMk cId="2395535478" sldId="2147483648"/>
              <pc:sldLayoutMk cId="4241937957" sldId="2147483652"/>
              <ac:spMk id="5" creationId="{C341669A-D50F-52F8-632D-9C67D595F816}"/>
            </ac:spMkLst>
          </pc:spChg>
          <pc:spChg chg="del mod">
            <ac:chgData name="Brandon Trube" userId="5cae9b0e17f354e2" providerId="LiveId" clId="{407B5D35-F6D4-4133-B154-B97B93463BD3}" dt="2023-01-02T22:44:29.693" v="146" actId="478"/>
            <ac:spMkLst>
              <pc:docMk/>
              <pc:sldMasterMk cId="2395535478" sldId="2147483648"/>
              <pc:sldLayoutMk cId="4241937957" sldId="2147483652"/>
              <ac:spMk id="6" creationId="{0E850B3A-1E55-1BDE-9DEF-5B81E8AE89B6}"/>
            </ac:spMkLst>
          </pc:spChg>
        </pc:sldLayoutChg>
        <pc:sldLayoutChg chg="delSp modSp mod">
          <pc:chgData name="Brandon Trube" userId="5cae9b0e17f354e2" providerId="LiveId" clId="{407B5D35-F6D4-4133-B154-B97B93463BD3}" dt="2023-01-02T22:45:03.668" v="153" actId="478"/>
          <pc:sldLayoutMkLst>
            <pc:docMk/>
            <pc:sldMasterMk cId="2395535478" sldId="2147483648"/>
            <pc:sldLayoutMk cId="3567731076" sldId="2147483653"/>
          </pc:sldLayoutMkLst>
          <pc:spChg chg="del">
            <ac:chgData name="Brandon Trube" userId="5cae9b0e17f354e2" providerId="LiveId" clId="{407B5D35-F6D4-4133-B154-B97B93463BD3}" dt="2023-01-02T22:45:02.732" v="152" actId="478"/>
            <ac:spMkLst>
              <pc:docMk/>
              <pc:sldMasterMk cId="2395535478" sldId="2147483648"/>
              <pc:sldLayoutMk cId="3567731076" sldId="2147483653"/>
              <ac:spMk id="7" creationId="{14FD3FE3-D8A1-CD4B-3147-3BD93412377B}"/>
            </ac:spMkLst>
          </pc:spChg>
          <pc:spChg chg="del mod">
            <ac:chgData name="Brandon Trube" userId="5cae9b0e17f354e2" providerId="LiveId" clId="{407B5D35-F6D4-4133-B154-B97B93463BD3}" dt="2023-01-02T22:45:03.668" v="153" actId="478"/>
            <ac:spMkLst>
              <pc:docMk/>
              <pc:sldMasterMk cId="2395535478" sldId="2147483648"/>
              <pc:sldLayoutMk cId="3567731076" sldId="2147483653"/>
              <ac:spMk id="8" creationId="{0EA3DF31-1823-C8B3-802D-2BA05DEFD57D}"/>
            </ac:spMkLst>
          </pc:spChg>
        </pc:sldLayoutChg>
        <pc:sldLayoutChg chg="delSp modSp mod">
          <pc:chgData name="Brandon Trube" userId="5cae9b0e17f354e2" providerId="LiveId" clId="{407B5D35-F6D4-4133-B154-B97B93463BD3}" dt="2023-01-02T22:45:00.540" v="151" actId="478"/>
          <pc:sldLayoutMkLst>
            <pc:docMk/>
            <pc:sldMasterMk cId="2395535478" sldId="2147483648"/>
            <pc:sldLayoutMk cId="2586209900" sldId="2147483654"/>
          </pc:sldLayoutMkLst>
          <pc:spChg chg="del">
            <ac:chgData name="Brandon Trube" userId="5cae9b0e17f354e2" providerId="LiveId" clId="{407B5D35-F6D4-4133-B154-B97B93463BD3}" dt="2023-01-02T22:45:00.540" v="151" actId="478"/>
            <ac:spMkLst>
              <pc:docMk/>
              <pc:sldMasterMk cId="2395535478" sldId="2147483648"/>
              <pc:sldLayoutMk cId="2586209900" sldId="2147483654"/>
              <ac:spMk id="3" creationId="{EAFEE6C2-FF5B-484F-A4A9-7D092F240E0B}"/>
            </ac:spMkLst>
          </pc:spChg>
          <pc:spChg chg="del mod">
            <ac:chgData name="Brandon Trube" userId="5cae9b0e17f354e2" providerId="LiveId" clId="{407B5D35-F6D4-4133-B154-B97B93463BD3}" dt="2023-01-02T22:44:50.950" v="148" actId="478"/>
            <ac:spMkLst>
              <pc:docMk/>
              <pc:sldMasterMk cId="2395535478" sldId="2147483648"/>
              <pc:sldLayoutMk cId="2586209900" sldId="2147483654"/>
              <ac:spMk id="4" creationId="{BF52EC7F-4E16-64CA-82A9-FEE21127DE2A}"/>
            </ac:spMkLst>
          </pc:spChg>
        </pc:sldLayoutChg>
        <pc:sldLayoutChg chg="delSp modSp mod">
          <pc:chgData name="Brandon Trube" userId="5cae9b0e17f354e2" providerId="LiveId" clId="{407B5D35-F6D4-4133-B154-B97B93463BD3}" dt="2023-01-02T22:44:58.373" v="150" actId="478"/>
          <pc:sldLayoutMkLst>
            <pc:docMk/>
            <pc:sldMasterMk cId="2395535478" sldId="2147483648"/>
            <pc:sldLayoutMk cId="927955302" sldId="2147483655"/>
          </pc:sldLayoutMkLst>
          <pc:spChg chg="del">
            <ac:chgData name="Brandon Trube" userId="5cae9b0e17f354e2" providerId="LiveId" clId="{407B5D35-F6D4-4133-B154-B97B93463BD3}" dt="2023-01-02T22:44:58.373" v="150" actId="478"/>
            <ac:spMkLst>
              <pc:docMk/>
              <pc:sldMasterMk cId="2395535478" sldId="2147483648"/>
              <pc:sldLayoutMk cId="927955302" sldId="2147483655"/>
              <ac:spMk id="2" creationId="{2E5DD111-E7C2-B6CB-C04A-582A2392311F}"/>
            </ac:spMkLst>
          </pc:spChg>
          <pc:spChg chg="del mod">
            <ac:chgData name="Brandon Trube" userId="5cae9b0e17f354e2" providerId="LiveId" clId="{407B5D35-F6D4-4133-B154-B97B93463BD3}" dt="2023-01-02T22:44:56.189" v="149" actId="478"/>
            <ac:spMkLst>
              <pc:docMk/>
              <pc:sldMasterMk cId="2395535478" sldId="2147483648"/>
              <pc:sldLayoutMk cId="927955302" sldId="2147483655"/>
              <ac:spMk id="3" creationId="{366B4AE4-FD01-C9EE-B766-789726C1496D}"/>
            </ac:spMkLst>
          </pc:spChg>
        </pc:sldLayoutChg>
        <pc:sldLayoutChg chg="delSp modSp mod">
          <pc:chgData name="Brandon Trube" userId="5cae9b0e17f354e2" providerId="LiveId" clId="{407B5D35-F6D4-4133-B154-B97B93463BD3}" dt="2023-01-02T22:45:14.372" v="156" actId="478"/>
          <pc:sldLayoutMkLst>
            <pc:docMk/>
            <pc:sldMasterMk cId="2395535478" sldId="2147483648"/>
            <pc:sldLayoutMk cId="3051336016" sldId="2147483656"/>
          </pc:sldLayoutMkLst>
          <pc:spChg chg="del">
            <ac:chgData name="Brandon Trube" userId="5cae9b0e17f354e2" providerId="LiveId" clId="{407B5D35-F6D4-4133-B154-B97B93463BD3}" dt="2023-01-02T22:45:13.068" v="155" actId="478"/>
            <ac:spMkLst>
              <pc:docMk/>
              <pc:sldMasterMk cId="2395535478" sldId="2147483648"/>
              <pc:sldLayoutMk cId="3051336016" sldId="2147483656"/>
              <ac:spMk id="5" creationId="{93174896-5D1F-D094-608F-7291DF854777}"/>
            </ac:spMkLst>
          </pc:spChg>
          <pc:spChg chg="del mod">
            <ac:chgData name="Brandon Trube" userId="5cae9b0e17f354e2" providerId="LiveId" clId="{407B5D35-F6D4-4133-B154-B97B93463BD3}" dt="2023-01-02T22:45:14.372" v="156" actId="478"/>
            <ac:spMkLst>
              <pc:docMk/>
              <pc:sldMasterMk cId="2395535478" sldId="2147483648"/>
              <pc:sldLayoutMk cId="3051336016" sldId="2147483656"/>
              <ac:spMk id="6" creationId="{92CCD86F-F553-F267-3B57-9FC441715E6B}"/>
            </ac:spMkLst>
          </pc:spChg>
        </pc:sldLayoutChg>
        <pc:sldLayoutChg chg="delSp modSp mod">
          <pc:chgData name="Brandon Trube" userId="5cae9b0e17f354e2" providerId="LiveId" clId="{407B5D35-F6D4-4133-B154-B97B93463BD3}" dt="2023-01-02T22:45:22.308" v="158" actId="478"/>
          <pc:sldLayoutMkLst>
            <pc:docMk/>
            <pc:sldMasterMk cId="2395535478" sldId="2147483648"/>
            <pc:sldLayoutMk cId="1914684409" sldId="2147483657"/>
          </pc:sldLayoutMkLst>
          <pc:spChg chg="del">
            <ac:chgData name="Brandon Trube" userId="5cae9b0e17f354e2" providerId="LiveId" clId="{407B5D35-F6D4-4133-B154-B97B93463BD3}" dt="2023-01-02T22:45:21.373" v="157" actId="478"/>
            <ac:spMkLst>
              <pc:docMk/>
              <pc:sldMasterMk cId="2395535478" sldId="2147483648"/>
              <pc:sldLayoutMk cId="1914684409" sldId="2147483657"/>
              <ac:spMk id="5" creationId="{D51D3EAA-A5AF-716E-8485-1724A66F3679}"/>
            </ac:spMkLst>
          </pc:spChg>
          <pc:spChg chg="del mod">
            <ac:chgData name="Brandon Trube" userId="5cae9b0e17f354e2" providerId="LiveId" clId="{407B5D35-F6D4-4133-B154-B97B93463BD3}" dt="2023-01-02T22:45:22.308" v="158" actId="478"/>
            <ac:spMkLst>
              <pc:docMk/>
              <pc:sldMasterMk cId="2395535478" sldId="2147483648"/>
              <pc:sldLayoutMk cId="1914684409" sldId="2147483657"/>
              <ac:spMk id="6" creationId="{E5EBB42B-44E6-4555-0810-FED02DD72387}"/>
            </ac:spMkLst>
          </pc:spChg>
        </pc:sldLayoutChg>
        <pc:sldLayoutChg chg="delSp modSp mod">
          <pc:chgData name="Brandon Trube" userId="5cae9b0e17f354e2" providerId="LiveId" clId="{407B5D35-F6D4-4133-B154-B97B93463BD3}" dt="2023-01-02T22:45:26.708" v="160" actId="478"/>
          <pc:sldLayoutMkLst>
            <pc:docMk/>
            <pc:sldMasterMk cId="2395535478" sldId="2147483648"/>
            <pc:sldLayoutMk cId="184460956" sldId="2147483658"/>
          </pc:sldLayoutMkLst>
          <pc:spChg chg="del">
            <ac:chgData name="Brandon Trube" userId="5cae9b0e17f354e2" providerId="LiveId" clId="{407B5D35-F6D4-4133-B154-B97B93463BD3}" dt="2023-01-02T22:45:26.708" v="160" actId="478"/>
            <ac:spMkLst>
              <pc:docMk/>
              <pc:sldMasterMk cId="2395535478" sldId="2147483648"/>
              <pc:sldLayoutMk cId="184460956" sldId="2147483658"/>
              <ac:spMk id="4" creationId="{232B708A-2FDF-7D4B-2D3A-08C0CC15F3D1}"/>
            </ac:spMkLst>
          </pc:spChg>
          <pc:spChg chg="del mod">
            <ac:chgData name="Brandon Trube" userId="5cae9b0e17f354e2" providerId="LiveId" clId="{407B5D35-F6D4-4133-B154-B97B93463BD3}" dt="2023-01-02T22:45:25.799" v="159" actId="478"/>
            <ac:spMkLst>
              <pc:docMk/>
              <pc:sldMasterMk cId="2395535478" sldId="2147483648"/>
              <pc:sldLayoutMk cId="184460956" sldId="2147483658"/>
              <ac:spMk id="5" creationId="{0D35FDD3-5C2C-CD7B-F2D8-346ABC38B9CC}"/>
            </ac:spMkLst>
          </pc:spChg>
        </pc:sldLayoutChg>
        <pc:sldLayoutChg chg="delSp modSp mod">
          <pc:chgData name="Brandon Trube" userId="5cae9b0e17f354e2" providerId="LiveId" clId="{407B5D35-F6D4-4133-B154-B97B93463BD3}" dt="2023-01-02T22:45:30.379" v="162" actId="478"/>
          <pc:sldLayoutMkLst>
            <pc:docMk/>
            <pc:sldMasterMk cId="2395535478" sldId="2147483648"/>
            <pc:sldLayoutMk cId="1237314648" sldId="2147483659"/>
          </pc:sldLayoutMkLst>
          <pc:spChg chg="del">
            <ac:chgData name="Brandon Trube" userId="5cae9b0e17f354e2" providerId="LiveId" clId="{407B5D35-F6D4-4133-B154-B97B93463BD3}" dt="2023-01-02T22:45:29.599" v="161" actId="478"/>
            <ac:spMkLst>
              <pc:docMk/>
              <pc:sldMasterMk cId="2395535478" sldId="2147483648"/>
              <pc:sldLayoutMk cId="1237314648" sldId="2147483659"/>
              <ac:spMk id="4" creationId="{D7186223-B628-BE43-AA91-9D4C6EEDBE79}"/>
            </ac:spMkLst>
          </pc:spChg>
          <pc:spChg chg="del mod">
            <ac:chgData name="Brandon Trube" userId="5cae9b0e17f354e2" providerId="LiveId" clId="{407B5D35-F6D4-4133-B154-B97B93463BD3}" dt="2023-01-02T22:45:30.379" v="162" actId="478"/>
            <ac:spMkLst>
              <pc:docMk/>
              <pc:sldMasterMk cId="2395535478" sldId="2147483648"/>
              <pc:sldLayoutMk cId="1237314648" sldId="2147483659"/>
              <ac:spMk id="5" creationId="{7F69F1C0-44D5-65D0-F1F4-FF10039EFF5C}"/>
            </ac:spMkLst>
          </pc:spChg>
        </pc:sldLayoutChg>
        <pc:sldLayoutChg chg="new del mod">
          <pc:chgData name="Brandon Trube" userId="5cae9b0e17f354e2" providerId="LiveId" clId="{407B5D35-F6D4-4133-B154-B97B93463BD3}" dt="2023-01-02T22:37:19.370" v="109" actId="11236"/>
          <pc:sldLayoutMkLst>
            <pc:docMk/>
            <pc:sldMasterMk cId="2395535478" sldId="2147483648"/>
            <pc:sldLayoutMk cId="1980781787"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DACFD-BFA5-4873-93C7-4C7D25521573}"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C6EC-F778-4579-ACC3-E5C61CDF24C1}" type="slidenum">
              <a:rPr lang="en-US" smtClean="0"/>
              <a:t>‹#›</a:t>
            </a:fld>
            <a:endParaRPr lang="en-US"/>
          </a:p>
        </p:txBody>
      </p:sp>
    </p:spTree>
    <p:extLst>
      <p:ext uri="{BB962C8B-B14F-4D97-AF65-F5344CB8AC3E}">
        <p14:creationId xmlns:p14="http://schemas.microsoft.com/office/powerpoint/2010/main" val="97196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Welcome to our Winter Safety and Preparedness presentation. As we approach the winter months, our goal today is to equip you with the knowledge and strategies necessary to navigate this season safely. </a:t>
            </a:r>
          </a:p>
          <a:p>
            <a:pPr algn="l"/>
            <a:endParaRPr lang="en-US" b="0" i="0" dirty="0">
              <a:solidFill>
                <a:srgbClr val="D1D5DB"/>
              </a:solidFill>
              <a:effectLst/>
              <a:latin typeface="Söhne"/>
            </a:endParaRPr>
          </a:p>
          <a:p>
            <a:pPr algn="l"/>
            <a:r>
              <a:rPr lang="en-US" b="0" i="0" dirty="0">
                <a:solidFill>
                  <a:srgbClr val="D1D5DB"/>
                </a:solidFill>
                <a:effectLst/>
                <a:latin typeface="Söhne"/>
              </a:rPr>
              <a:t>Throughout this presentation, we will cover a variety of crucial topics, from understanding winter weather alerts and preparing your home and vehicle for cold conditions, to assembling emergency kits and ensuring clear communication, especially for amateur radio operators.</a:t>
            </a:r>
          </a:p>
          <a:p>
            <a:pPr algn="l"/>
            <a:endParaRPr lang="en-US" b="0" i="0" dirty="0">
              <a:solidFill>
                <a:srgbClr val="D1D5DB"/>
              </a:solidFill>
              <a:effectLst/>
              <a:latin typeface="Söhne"/>
            </a:endParaRPr>
          </a:p>
          <a:p>
            <a:pPr algn="l"/>
            <a:r>
              <a:rPr lang="en-US" b="0" i="0" dirty="0">
                <a:solidFill>
                  <a:srgbClr val="D1D5DB"/>
                </a:solidFill>
                <a:effectLst/>
                <a:latin typeface="Söhne"/>
              </a:rPr>
              <a:t>We will discuss the importance of staying informed through weather advisories, the steps to take to conserve heat and manage resources during a storm, and how to maintain safety when stranded in your vehicle. Additionally, for our amateur radio community, we will delve into the specifics of preparing your equipment to ensure it remains operational in harsh winter conditions.</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winter weather can be unpredictable and severe, so taking proactive steps to prepare can make a significant difference in safety and comfort. By the end of this session, you will have a comprehensive checklist of actions and a deeper understanding of why these measures are so vital. Let's get started and ensure we're all ready to face whatever this winter brings us.</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a:t>
            </a:fld>
            <a:endParaRPr lang="en-US"/>
          </a:p>
        </p:txBody>
      </p:sp>
    </p:spTree>
    <p:extLst>
      <p:ext uri="{BB962C8B-B14F-4D97-AF65-F5344CB8AC3E}">
        <p14:creationId xmlns:p14="http://schemas.microsoft.com/office/powerpoint/2010/main" val="2862829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D1D5DB"/>
                </a:solidFill>
                <a:effectLst/>
                <a:latin typeface="Söhne"/>
              </a:rPr>
              <a:t>Let's start by understanding why preparation is critical. The winter months bring a variety of challenging weather conditions. </a:t>
            </a:r>
            <a:br>
              <a:rPr lang="en-US" b="0" i="0" dirty="0">
                <a:solidFill>
                  <a:srgbClr val="D1D5DB"/>
                </a:solidFill>
                <a:effectLst/>
                <a:latin typeface="Söhne"/>
              </a:rPr>
            </a:br>
            <a:br>
              <a:rPr lang="en-US" b="0" i="0" dirty="0">
                <a:solidFill>
                  <a:srgbClr val="D1D5DB"/>
                </a:solidFill>
                <a:effectLst/>
                <a:latin typeface="Söhne"/>
              </a:rPr>
            </a:br>
            <a:r>
              <a:rPr lang="en-US" b="0" i="0" dirty="0">
                <a:solidFill>
                  <a:srgbClr val="D1D5DB"/>
                </a:solidFill>
                <a:effectLst/>
                <a:latin typeface="Söhne"/>
              </a:rPr>
              <a:t>Freezing rain can coat everything in ice, making travel by car or foot treacherous. Snow, while it can be scenic, accumulates quickly, affecting visibility and mobility. </a:t>
            </a:r>
            <a:br>
              <a:rPr lang="en-US" b="0" i="0" dirty="0">
                <a:solidFill>
                  <a:srgbClr val="D1D5DB"/>
                </a:solidFill>
                <a:effectLst/>
                <a:latin typeface="Söhne"/>
              </a:rPr>
            </a:br>
            <a:br>
              <a:rPr lang="en-US" b="0" i="0" dirty="0">
                <a:solidFill>
                  <a:srgbClr val="D1D5DB"/>
                </a:solidFill>
                <a:effectLst/>
                <a:latin typeface="Söhne"/>
              </a:rPr>
            </a:br>
            <a:r>
              <a:rPr lang="en-US" b="0" i="0" dirty="0">
                <a:solidFill>
                  <a:srgbClr val="D1D5DB"/>
                </a:solidFill>
                <a:effectLst/>
                <a:latin typeface="Söhne"/>
              </a:rPr>
              <a:t>Sleet, a mix of rain and snow, can slicken surfaces unexpectedly. Ice, often unseen, is a major cause of winter accidents. </a:t>
            </a:r>
            <a:br>
              <a:rPr lang="en-US" b="0" i="0" dirty="0">
                <a:solidFill>
                  <a:srgbClr val="D1D5DB"/>
                </a:solidFill>
                <a:effectLst/>
                <a:latin typeface="Söhne"/>
              </a:rPr>
            </a:br>
            <a:br>
              <a:rPr lang="en-US" b="0" i="0" dirty="0">
                <a:solidFill>
                  <a:srgbClr val="D1D5DB"/>
                </a:solidFill>
                <a:effectLst/>
                <a:latin typeface="Söhne"/>
              </a:rPr>
            </a:br>
            <a:r>
              <a:rPr lang="en-US" b="0" i="0" dirty="0">
                <a:solidFill>
                  <a:srgbClr val="D1D5DB"/>
                </a:solidFill>
                <a:effectLst/>
                <a:latin typeface="Söhne"/>
              </a:rPr>
              <a:t>High winds not only decrease the temperature but can also create snow drifts and knock out power lines. </a:t>
            </a:r>
            <a:br>
              <a:rPr lang="en-US" b="0" i="0" dirty="0">
                <a:solidFill>
                  <a:srgbClr val="D1D5DB"/>
                </a:solidFill>
                <a:effectLst/>
                <a:latin typeface="Söhne"/>
              </a:rPr>
            </a:br>
            <a:br>
              <a:rPr lang="en-US" b="0" i="0" dirty="0">
                <a:solidFill>
                  <a:srgbClr val="D1D5DB"/>
                </a:solidFill>
                <a:effectLst/>
                <a:latin typeface="Söhne"/>
              </a:rPr>
            </a:br>
            <a:r>
              <a:rPr lang="en-US" b="0" i="0" dirty="0">
                <a:solidFill>
                  <a:srgbClr val="D1D5DB"/>
                </a:solidFill>
                <a:effectLst/>
                <a:latin typeface="Söhne"/>
              </a:rPr>
              <a:t>And of course, cold temperatures paired with wind chill can lead to dangerous conditions like hypothermia and frostbite</a:t>
            </a:r>
            <a:r>
              <a:rPr lang="en-US" b="0" i="0">
                <a:solidFill>
                  <a:srgbClr val="D1D5DB"/>
                </a:solidFill>
                <a:effectLst/>
                <a:latin typeface="Söhne"/>
              </a:rPr>
              <a:t>. Preparing </a:t>
            </a:r>
            <a:r>
              <a:rPr lang="en-US" b="0" i="0" dirty="0">
                <a:solidFill>
                  <a:srgbClr val="D1D5DB"/>
                </a:solidFill>
                <a:effectLst/>
                <a:latin typeface="Söhne"/>
              </a:rPr>
              <a:t>for these conditions is not just about comfort, it's about safety. By the end of this presentation, my goal is for all of you to have the knowledge and tools necessary to stay safe and warm all winter long.</a:t>
            </a:r>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2</a:t>
            </a:fld>
            <a:endParaRPr lang="en-US"/>
          </a:p>
        </p:txBody>
      </p:sp>
    </p:spTree>
    <p:extLst>
      <p:ext uri="{BB962C8B-B14F-4D97-AF65-F5344CB8AC3E}">
        <p14:creationId xmlns:p14="http://schemas.microsoft.com/office/powerpoint/2010/main" val="784061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These are some of the primary concerns we must be prepared for during the winter season. </a:t>
            </a:r>
          </a:p>
          <a:p>
            <a:pPr algn="l"/>
            <a:endParaRPr lang="en-US" b="0" i="0" dirty="0">
              <a:solidFill>
                <a:srgbClr val="D1D5DB"/>
              </a:solidFill>
              <a:effectLst/>
              <a:latin typeface="Söhne"/>
            </a:endParaRPr>
          </a:p>
          <a:p>
            <a:pPr algn="l"/>
            <a:r>
              <a:rPr lang="en-US" b="0" i="0" dirty="0">
                <a:solidFill>
                  <a:srgbClr val="D1D5DB"/>
                </a:solidFill>
                <a:effectLst/>
                <a:latin typeface="Söhne"/>
              </a:rPr>
              <a:t>Power outages are common as winter storms can down power lines. It's crucial to have alternative heating methods and emergency lighting available. </a:t>
            </a:r>
          </a:p>
          <a:p>
            <a:pPr algn="l"/>
            <a:endParaRPr lang="en-US" b="0" i="0" dirty="0">
              <a:solidFill>
                <a:srgbClr val="D1D5DB"/>
              </a:solidFill>
              <a:effectLst/>
              <a:latin typeface="Söhne"/>
            </a:endParaRPr>
          </a:p>
          <a:p>
            <a:pPr algn="l"/>
            <a:r>
              <a:rPr lang="en-US" b="0" i="0" dirty="0">
                <a:solidFill>
                  <a:srgbClr val="D1D5DB"/>
                </a:solidFill>
                <a:effectLst/>
                <a:latin typeface="Söhne"/>
              </a:rPr>
              <a:t>Stranded motorists can be a frequent occurrence; hence, it's vital to have an emergency kit in your vehicle, including blankets, food, water, and a first-aid kit.</a:t>
            </a:r>
          </a:p>
          <a:p>
            <a:pPr algn="l"/>
            <a:endParaRPr lang="en-US" b="0" i="0" dirty="0">
              <a:solidFill>
                <a:srgbClr val="D1D5DB"/>
              </a:solidFill>
              <a:effectLst/>
              <a:latin typeface="Söhne"/>
            </a:endParaRPr>
          </a:p>
          <a:p>
            <a:pPr algn="l"/>
            <a:r>
              <a:rPr lang="en-US" b="0" i="0" dirty="0">
                <a:solidFill>
                  <a:srgbClr val="D1D5DB"/>
                </a:solidFill>
                <a:effectLst/>
                <a:latin typeface="Söhne"/>
              </a:rPr>
              <a:t>When it comes to driving hazards, it's not just about ice and snow on the roads; visibility can be severely reduced, and stopping distances can dramatically increase. </a:t>
            </a:r>
          </a:p>
          <a:p>
            <a:pPr algn="l"/>
            <a:endParaRPr lang="en-US" b="0" i="0" dirty="0">
              <a:solidFill>
                <a:srgbClr val="D1D5DB"/>
              </a:solidFill>
              <a:effectLst/>
              <a:latin typeface="Söhne"/>
            </a:endParaRPr>
          </a:p>
          <a:p>
            <a:pPr algn="l"/>
            <a:r>
              <a:rPr lang="en-US" b="0" i="0" dirty="0">
                <a:solidFill>
                  <a:srgbClr val="D1D5DB"/>
                </a:solidFill>
                <a:effectLst/>
                <a:latin typeface="Söhne"/>
              </a:rPr>
              <a:t>Communication outages can cut us off, so have a way to charge your cell phone, and consider owning a hand-crank or battery-operated radio to stay informed.</a:t>
            </a:r>
          </a:p>
          <a:p>
            <a:pPr algn="l"/>
            <a:endParaRPr lang="en-US" b="0" i="0" dirty="0">
              <a:solidFill>
                <a:srgbClr val="D1D5DB"/>
              </a:solidFill>
              <a:effectLst/>
              <a:latin typeface="Söhne"/>
            </a:endParaRPr>
          </a:p>
          <a:p>
            <a:pPr algn="l"/>
            <a:r>
              <a:rPr lang="en-US" b="0" i="0" dirty="0">
                <a:solidFill>
                  <a:srgbClr val="D1D5DB"/>
                </a:solidFill>
                <a:effectLst/>
                <a:latin typeface="Söhne"/>
              </a:rPr>
              <a:t>Walking hazards are often overlooked; slips and falls can lead to serious injuries. Wear appropriate footwear and be cautious. </a:t>
            </a:r>
          </a:p>
          <a:p>
            <a:pPr algn="l"/>
            <a:endParaRPr lang="en-US" b="0" i="0" dirty="0">
              <a:solidFill>
                <a:srgbClr val="D1D5DB"/>
              </a:solidFill>
              <a:effectLst/>
              <a:latin typeface="Söhne"/>
            </a:endParaRPr>
          </a:p>
          <a:p>
            <a:pPr algn="l"/>
            <a:r>
              <a:rPr lang="en-US" b="0" i="0" dirty="0">
                <a:solidFill>
                  <a:srgbClr val="D1D5DB"/>
                </a:solidFill>
                <a:effectLst/>
                <a:latin typeface="Söhne"/>
              </a:rPr>
              <a:t>The risk of carbon monoxide poisoning increases with the use of generators or grills indoors; always ensure proper ventilation. </a:t>
            </a:r>
          </a:p>
          <a:p>
            <a:pPr algn="l"/>
            <a:endParaRPr lang="en-US" b="0" i="0" dirty="0">
              <a:solidFill>
                <a:srgbClr val="D1D5DB"/>
              </a:solidFill>
              <a:effectLst/>
              <a:latin typeface="Söhne"/>
            </a:endParaRPr>
          </a:p>
          <a:p>
            <a:pPr algn="l"/>
            <a:r>
              <a:rPr lang="en-US" b="0" i="0" dirty="0">
                <a:solidFill>
                  <a:srgbClr val="D1D5DB"/>
                </a:solidFill>
                <a:effectLst/>
                <a:latin typeface="Söhne"/>
              </a:rPr>
              <a:t>Hypothermia occurs when the body's core temperature drops below 95 degrees Fahrenheit, so dress in layers and stay dry. </a:t>
            </a:r>
          </a:p>
          <a:p>
            <a:pPr algn="l"/>
            <a:endParaRPr lang="en-US" b="0" i="0" dirty="0">
              <a:solidFill>
                <a:srgbClr val="D1D5DB"/>
              </a:solidFill>
              <a:effectLst/>
              <a:latin typeface="Söhne"/>
            </a:endParaRPr>
          </a:p>
          <a:p>
            <a:pPr algn="l"/>
            <a:r>
              <a:rPr lang="en-US" b="0" i="0" dirty="0">
                <a:solidFill>
                  <a:srgbClr val="D1D5DB"/>
                </a:solidFill>
                <a:effectLst/>
                <a:latin typeface="Söhne"/>
              </a:rPr>
              <a:t>Lastly, frostbite can happen within minutes in extreme conditions, particularly on exposed skin, so cover up and recognize the early signs of these conditions to take immediate action.</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3</a:t>
            </a:fld>
            <a:endParaRPr lang="en-US"/>
          </a:p>
        </p:txBody>
      </p:sp>
    </p:spTree>
    <p:extLst>
      <p:ext uri="{BB962C8B-B14F-4D97-AF65-F5344CB8AC3E}">
        <p14:creationId xmlns:p14="http://schemas.microsoft.com/office/powerpoint/2010/main" val="258177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There are some </a:t>
            </a:r>
            <a:r>
              <a:rPr lang="en-US" b="0" i="0" dirty="0">
                <a:solidFill>
                  <a:srgbClr val="D1D5DB"/>
                </a:solidFill>
                <a:effectLst/>
                <a:latin typeface="Söhne"/>
              </a:rPr>
              <a:t>sobering statistics that highlight the risks associated with winter weather conditions. </a:t>
            </a:r>
          </a:p>
          <a:p>
            <a:pPr algn="l"/>
            <a:endParaRPr lang="en-US" b="0" i="0" dirty="0">
              <a:solidFill>
                <a:srgbClr val="D1D5DB"/>
              </a:solidFill>
              <a:effectLst/>
              <a:latin typeface="Söhne"/>
            </a:endParaRPr>
          </a:p>
          <a:p>
            <a:pPr algn="l"/>
            <a:r>
              <a:rPr lang="en-US" b="0" i="0" dirty="0">
                <a:solidFill>
                  <a:srgbClr val="D1D5DB"/>
                </a:solidFill>
                <a:effectLst/>
                <a:latin typeface="Söhne"/>
              </a:rPr>
              <a:t>The majority of winter injuries, 70%, result from vehicle accidents. This underscores the need for extreme caution while driving in snow and ice conditions. Always adjust your speed to match the road conditions, and remember that four-wheel drive doesn’t help you stop any faster on ice.</a:t>
            </a:r>
          </a:p>
          <a:p>
            <a:pPr algn="l"/>
            <a:endParaRPr lang="en-US" b="0" i="0" dirty="0">
              <a:solidFill>
                <a:srgbClr val="D1D5DB"/>
              </a:solidFill>
              <a:effectLst/>
              <a:latin typeface="Söhne"/>
            </a:endParaRPr>
          </a:p>
          <a:p>
            <a:pPr algn="l"/>
            <a:r>
              <a:rPr lang="en-US" b="0" i="0" dirty="0">
                <a:solidFill>
                  <a:srgbClr val="D1D5DB"/>
                </a:solidFill>
                <a:effectLst/>
                <a:latin typeface="Söhne"/>
              </a:rPr>
              <a:t>A significant 25% of injuries occur to people caught outside in a storm, reminding us of the importance of staying informed about weather forecasts and advisories. It's always better to postpone trips when a storm is predicted.</a:t>
            </a:r>
          </a:p>
          <a:p>
            <a:pPr algn="l"/>
            <a:endParaRPr lang="en-US" b="0" i="0" dirty="0">
              <a:solidFill>
                <a:srgbClr val="D1D5DB"/>
              </a:solidFill>
              <a:effectLst/>
              <a:latin typeface="Söhne"/>
            </a:endParaRPr>
          </a:p>
          <a:p>
            <a:pPr algn="l"/>
            <a:r>
              <a:rPr lang="en-US" b="0" i="0" dirty="0">
                <a:solidFill>
                  <a:srgbClr val="D1D5DB"/>
                </a:solidFill>
                <a:effectLst/>
                <a:latin typeface="Söhne"/>
              </a:rPr>
              <a:t>Let's take a moment to reflect on the data from the State of Kansas in 2014. </a:t>
            </a:r>
          </a:p>
          <a:p>
            <a:pPr algn="l"/>
            <a:endParaRPr lang="en-US" b="0" i="0" dirty="0">
              <a:solidFill>
                <a:srgbClr val="D1D5DB"/>
              </a:solidFill>
              <a:effectLst/>
              <a:latin typeface="Söhne"/>
            </a:endParaRPr>
          </a:p>
          <a:p>
            <a:pPr algn="l"/>
            <a:r>
              <a:rPr lang="en-US" b="0" i="0" dirty="0">
                <a:solidFill>
                  <a:srgbClr val="D1D5DB"/>
                </a:solidFill>
                <a:effectLst/>
                <a:latin typeface="Söhne"/>
              </a:rPr>
              <a:t>	There were 5,760 traffic accidents attributed to snow and ice conditions, leading to 15 fatalities and 936 injuries. </a:t>
            </a:r>
          </a:p>
          <a:p>
            <a:pPr algn="l"/>
            <a:endParaRPr lang="en-US" b="0" i="0" dirty="0">
              <a:solidFill>
                <a:srgbClr val="D1D5DB"/>
              </a:solidFill>
              <a:effectLst/>
              <a:latin typeface="Söhne"/>
            </a:endParaRPr>
          </a:p>
          <a:p>
            <a:pPr algn="l"/>
            <a:r>
              <a:rPr lang="en-US" b="0" i="0" dirty="0">
                <a:solidFill>
                  <a:srgbClr val="D1D5DB"/>
                </a:solidFill>
                <a:effectLst/>
                <a:latin typeface="Söhne"/>
              </a:rPr>
              <a:t>	In addition to the human toll, there were 4,809 incidents of property damage. </a:t>
            </a:r>
          </a:p>
          <a:p>
            <a:pPr algn="l"/>
            <a:endParaRPr lang="en-US" b="0" i="0" dirty="0">
              <a:solidFill>
                <a:srgbClr val="D1D5DB"/>
              </a:solidFill>
              <a:effectLst/>
              <a:latin typeface="Söhne"/>
            </a:endParaRPr>
          </a:p>
          <a:p>
            <a:pPr algn="l"/>
            <a:r>
              <a:rPr lang="en-US" b="0" i="0" dirty="0">
                <a:solidFill>
                  <a:srgbClr val="D1D5DB"/>
                </a:solidFill>
                <a:effectLst/>
                <a:latin typeface="Söhne"/>
              </a:rPr>
              <a:t>These numbers aren't just statistics; they represent real people and families affected by winter weather. They highlight why we are here today – to learn how to minimize these risks and protect our community during the winter season.</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4</a:t>
            </a:fld>
            <a:endParaRPr lang="en-US"/>
          </a:p>
        </p:txBody>
      </p:sp>
    </p:spTree>
    <p:extLst>
      <p:ext uri="{BB962C8B-B14F-4D97-AF65-F5344CB8AC3E}">
        <p14:creationId xmlns:p14="http://schemas.microsoft.com/office/powerpoint/2010/main" val="757251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We can shed some light on the demographic most affected by cold-related injuries. It's noteworthy that half of these injuries occur in individuals over 60 years old. This age group may be more susceptible due to factors such as decreased mobility, slower metabolism, and potential for chronic health conditions, which can impair the body's ability to regulate temperature.</a:t>
            </a:r>
          </a:p>
          <a:p>
            <a:pPr algn="l"/>
            <a:endParaRPr lang="en-US" b="0" i="0" dirty="0">
              <a:solidFill>
                <a:srgbClr val="D1D5DB"/>
              </a:solidFill>
              <a:effectLst/>
              <a:latin typeface="Söhne"/>
            </a:endParaRPr>
          </a:p>
          <a:p>
            <a:pPr algn="l"/>
            <a:r>
              <a:rPr lang="en-US" b="0" i="0" dirty="0">
                <a:solidFill>
                  <a:srgbClr val="D1D5DB"/>
                </a:solidFill>
                <a:effectLst/>
                <a:latin typeface="Söhne"/>
              </a:rPr>
              <a:t>An overwhelming majority, more than 75%, of cold-related injuries happen to males. This could be due to a range of factors, including occupational exposure and behavioral patterns.</a:t>
            </a:r>
          </a:p>
          <a:p>
            <a:pPr algn="l"/>
            <a:endParaRPr lang="en-US" b="0" i="0" dirty="0">
              <a:solidFill>
                <a:srgbClr val="D1D5DB"/>
              </a:solidFill>
              <a:effectLst/>
              <a:latin typeface="Söhne"/>
            </a:endParaRPr>
          </a:p>
          <a:p>
            <a:pPr algn="l"/>
            <a:r>
              <a:rPr lang="en-US" b="0" i="0" dirty="0">
                <a:solidFill>
                  <a:srgbClr val="D1D5DB"/>
                </a:solidFill>
                <a:effectLst/>
                <a:latin typeface="Söhne"/>
              </a:rPr>
              <a:t>Additionally, 20% of injuries occur at home, indicating that even our homes can be dangerous if they are not properly heated or if individuals are not dressed warmly. It is essential to check on elderly neighbors and relatives regularly during cold snaps and to be aware that everyone, especially the elderly, may not recognize the onset of cold-related stress.</a:t>
            </a:r>
          </a:p>
          <a:p>
            <a:pPr algn="l"/>
            <a:endParaRPr lang="en-US" b="0" i="0" dirty="0">
              <a:solidFill>
                <a:srgbClr val="D1D5DB"/>
              </a:solidFill>
              <a:effectLst/>
              <a:latin typeface="Söhne"/>
            </a:endParaRPr>
          </a:p>
          <a:p>
            <a:pPr algn="l"/>
            <a:r>
              <a:rPr lang="en-US" b="0" i="0" dirty="0">
                <a:solidFill>
                  <a:srgbClr val="D1D5DB"/>
                </a:solidFill>
                <a:effectLst/>
                <a:latin typeface="Söhne"/>
              </a:rPr>
              <a:t>Understanding these statistics guides us towards targeted interventions and awareness campaigns, especially focused on these high-risk groups, to prevent such injuries during the cold months.</a:t>
            </a:r>
          </a:p>
        </p:txBody>
      </p:sp>
      <p:sp>
        <p:nvSpPr>
          <p:cNvPr id="4" name="Slide Number Placeholder 3"/>
          <p:cNvSpPr>
            <a:spLocks noGrp="1"/>
          </p:cNvSpPr>
          <p:nvPr>
            <p:ph type="sldNum" sz="quarter" idx="5"/>
          </p:nvPr>
        </p:nvSpPr>
        <p:spPr/>
        <p:txBody>
          <a:bodyPr/>
          <a:lstStyle/>
          <a:p>
            <a:fld id="{0D56C6EC-F778-4579-ACC3-E5C61CDF24C1}" type="slidenum">
              <a:rPr lang="en-US" smtClean="0"/>
              <a:t>5</a:t>
            </a:fld>
            <a:endParaRPr lang="en-US"/>
          </a:p>
        </p:txBody>
      </p:sp>
    </p:spTree>
    <p:extLst>
      <p:ext uri="{BB962C8B-B14F-4D97-AF65-F5344CB8AC3E}">
        <p14:creationId xmlns:p14="http://schemas.microsoft.com/office/powerpoint/2010/main" val="1986961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Winter weather can pose serious health risks, especially frostbite and hypothermia. It's essential to recognize the signs and take immediate action if needed.</a:t>
            </a:r>
          </a:p>
          <a:p>
            <a:endParaRPr lang="en-US" dirty="0"/>
          </a:p>
          <a:p>
            <a:r>
              <a:rPr lang="en-US" dirty="0"/>
              <a:t>Seek Medical Attention Immediately</a:t>
            </a:r>
          </a:p>
          <a:p>
            <a:r>
              <a:rPr lang="en-US" dirty="0"/>
              <a:t>	If you suspect someone is suffering from frostbite or hypothermia, prompt medical care is critical. Don't wait or take risks.</a:t>
            </a:r>
          </a:p>
          <a:p>
            <a:r>
              <a:rPr lang="en-US" dirty="0"/>
              <a:t>Get to a Warm Area</a:t>
            </a:r>
          </a:p>
          <a:p>
            <a:r>
              <a:rPr lang="en-US" dirty="0"/>
              <a:t>	Always prioritize moving to a warmer environment. Staying in the cold will only worsen symptoms.</a:t>
            </a:r>
          </a:p>
          <a:p>
            <a:r>
              <a:rPr lang="en-US" dirty="0"/>
              <a:t>Remove Wet Clothing</a:t>
            </a:r>
          </a:p>
          <a:p>
            <a:r>
              <a:rPr lang="en-US" dirty="0"/>
              <a:t>	Wet clothing accelerates heat loss. Changing into dry layers will help prevent further harm.</a:t>
            </a:r>
          </a:p>
          <a:p>
            <a:r>
              <a:rPr lang="en-US" dirty="0"/>
              <a:t>Warm Up with Dry Layers</a:t>
            </a:r>
          </a:p>
          <a:p>
            <a:r>
              <a:rPr lang="en-US" dirty="0"/>
              <a:t>	Use blankets or dry clothing to gradually warm up. Make sure the layers are dry, as wet layers can make the situation worse.</a:t>
            </a:r>
          </a:p>
          <a:p>
            <a:r>
              <a:rPr lang="en-US" dirty="0"/>
              <a:t>Warm Affected Skin in Warm Water</a:t>
            </a:r>
          </a:p>
          <a:p>
            <a:r>
              <a:rPr lang="en-US" dirty="0"/>
              <a:t>	If frostbite is present, gently warm the skin by placing it in warm water (never hot). Avoid using artificial heat sources like fireplaces or heating pads, as they can cause burns or worsen frostbite damage.</a:t>
            </a:r>
          </a:p>
          <a:p>
            <a:r>
              <a:rPr lang="en-US" dirty="0"/>
              <a:t>Important Caution</a:t>
            </a:r>
          </a:p>
          <a:p>
            <a:r>
              <a:rPr lang="en-US" dirty="0"/>
              <a:t>	Avoid rubbing or putting pressure on frostbitten areas.</a:t>
            </a:r>
          </a:p>
          <a:p>
            <a:r>
              <a:rPr lang="en-US" dirty="0"/>
              <a:t>	Do not use direct heat sources like a fire, stove, or heating pads for frostbite, as this could cause more damage.</a:t>
            </a:r>
          </a:p>
          <a:p>
            <a:endParaRPr lang="en-US" dirty="0"/>
          </a:p>
          <a:p>
            <a:r>
              <a:rPr lang="en-US" dirty="0"/>
              <a:t>Take these steps seriously. They could make a crucial difference during cold weather emergencies.</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6</a:t>
            </a:fld>
            <a:endParaRPr lang="en-US"/>
          </a:p>
        </p:txBody>
      </p:sp>
    </p:spTree>
    <p:extLst>
      <p:ext uri="{BB962C8B-B14F-4D97-AF65-F5344CB8AC3E}">
        <p14:creationId xmlns:p14="http://schemas.microsoft.com/office/powerpoint/2010/main" val="210581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We should pay </a:t>
            </a:r>
            <a:r>
              <a:rPr lang="en-US" b="0" i="0" dirty="0">
                <a:solidFill>
                  <a:srgbClr val="D1D5DB"/>
                </a:solidFill>
                <a:effectLst/>
                <a:latin typeface="Söhne"/>
              </a:rPr>
              <a:t>attention to a silent but deadly winter hazard: carbon monoxide poisoning. Over a 12-year period, the CDC reported 5,149 deaths from unintentional carbon monoxide poisoning, averaging 430 deaths per year. These figures serve as a stark reminder of the importance of proper installation and maintenance of all heating systems, and the critical need for carbon monoxide detectors in homes.</a:t>
            </a:r>
          </a:p>
          <a:p>
            <a:pPr algn="l"/>
            <a:endParaRPr lang="en-US" b="0" i="0" dirty="0">
              <a:solidFill>
                <a:srgbClr val="D1D5DB"/>
              </a:solidFill>
              <a:effectLst/>
              <a:latin typeface="Söhne"/>
            </a:endParaRPr>
          </a:p>
          <a:p>
            <a:pPr algn="l"/>
            <a:r>
              <a:rPr lang="en-US" b="0" i="0" dirty="0">
                <a:solidFill>
                  <a:srgbClr val="D1D5DB"/>
                </a:solidFill>
                <a:effectLst/>
                <a:latin typeface="Söhne"/>
              </a:rPr>
              <a:t>The signs of carbon monoxide poisoning are often mistaken for common illnesses. They include a dull headache, weakness, dizziness, nausea or vomiting, shortness of breath, confusion, blurred vision, and loss of consciousness. If you or anyone else experiences these symptoms, it's imperative to get fresh air immediately and seek emergency medical care.</a:t>
            </a:r>
          </a:p>
          <a:p>
            <a:pPr algn="l"/>
            <a:endParaRPr lang="en-US" b="0" i="0" dirty="0">
              <a:solidFill>
                <a:srgbClr val="D1D5DB"/>
              </a:solidFill>
              <a:effectLst/>
              <a:latin typeface="Söhne"/>
            </a:endParaRPr>
          </a:p>
          <a:p>
            <a:pPr algn="l"/>
            <a:r>
              <a:rPr lang="en-US" b="0" i="0" dirty="0">
                <a:solidFill>
                  <a:srgbClr val="D1D5DB"/>
                </a:solidFill>
                <a:effectLst/>
                <a:latin typeface="Söhne"/>
              </a:rPr>
              <a:t>It’s worth noting that carbon monoxide is a colorless, odorless gas, which can accumulate indoors and is impossible to detect without a CO detector. This is why having functioning carbon monoxide detectors in your home, testing them regularly, and replacing batteries are lifesaving measures. </a:t>
            </a:r>
          </a:p>
          <a:p>
            <a:pPr algn="l"/>
            <a:endParaRPr lang="en-US" b="0" i="0" dirty="0">
              <a:solidFill>
                <a:srgbClr val="D1D5DB"/>
              </a:solidFill>
              <a:effectLst/>
              <a:latin typeface="Söhne"/>
            </a:endParaRPr>
          </a:p>
          <a:p>
            <a:pPr algn="l"/>
            <a:r>
              <a:rPr lang="en-US" b="0" i="0" dirty="0">
                <a:solidFill>
                  <a:srgbClr val="D1D5DB"/>
                </a:solidFill>
                <a:effectLst/>
                <a:latin typeface="Söhne"/>
              </a:rPr>
              <a:t>Additionally, never use generators, grills, or other gasoline or charcoal-burning devices inside your home or garage. Always ensure proper ventilation when using fuel-burning heaters</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7</a:t>
            </a:fld>
            <a:endParaRPr lang="en-US"/>
          </a:p>
        </p:txBody>
      </p:sp>
    </p:spTree>
    <p:extLst>
      <p:ext uri="{BB962C8B-B14F-4D97-AF65-F5344CB8AC3E}">
        <p14:creationId xmlns:p14="http://schemas.microsoft.com/office/powerpoint/2010/main" val="1927481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Understand the various winter weather alerts you should be familiar with to effectively prepare for and respond to winter storms.</a:t>
            </a:r>
          </a:p>
          <a:p>
            <a:pPr algn="l"/>
            <a:endParaRPr lang="en-US" b="0" i="0" dirty="0">
              <a:solidFill>
                <a:srgbClr val="D1D5DB"/>
              </a:solidFill>
              <a:effectLst/>
              <a:latin typeface="Söhne"/>
            </a:endParaRPr>
          </a:p>
          <a:p>
            <a:pPr algn="l"/>
            <a:r>
              <a:rPr lang="en-US" b="0" i="0" dirty="0">
                <a:solidFill>
                  <a:srgbClr val="D1D5DB"/>
                </a:solidFill>
                <a:effectLst/>
                <a:latin typeface="Söhne"/>
              </a:rPr>
              <a:t>Starting with a 'Winter Storm Outlook,' this means that winter storm conditions, such as heavy snow, sleet, or ice, are possible within the next 2 to 5 days. It's your cue to stay informed by tuning into local media and updates.</a:t>
            </a:r>
          </a:p>
          <a:p>
            <a:pPr algn="l"/>
            <a:endParaRPr lang="en-US" b="0" i="0" dirty="0">
              <a:solidFill>
                <a:srgbClr val="D1D5DB"/>
              </a:solidFill>
              <a:effectLst/>
              <a:latin typeface="Söhne"/>
            </a:endParaRPr>
          </a:p>
          <a:p>
            <a:pPr algn="l"/>
            <a:r>
              <a:rPr lang="en-US" b="0" i="0" dirty="0">
                <a:solidFill>
                  <a:srgbClr val="D1D5DB"/>
                </a:solidFill>
                <a:effectLst/>
                <a:latin typeface="Söhne"/>
              </a:rPr>
              <a:t>A 'Winter Weather Advisory' is issued when these conditions are expected and may cause significant inconveniences. While these are generally not life-threatening, I cannot stress enough the importance of proceeding with caution if you need to travel.</a:t>
            </a:r>
          </a:p>
          <a:p>
            <a:pPr algn="l"/>
            <a:endParaRPr lang="en-US" b="0" i="0" dirty="0">
              <a:solidFill>
                <a:srgbClr val="D1D5DB"/>
              </a:solidFill>
              <a:effectLst/>
              <a:latin typeface="Söhne"/>
            </a:endParaRPr>
          </a:p>
          <a:p>
            <a:pPr algn="l"/>
            <a:r>
              <a:rPr lang="en-US" b="0" i="0" dirty="0">
                <a:solidFill>
                  <a:srgbClr val="D1D5DB"/>
                </a:solidFill>
                <a:effectLst/>
                <a:latin typeface="Söhne"/>
              </a:rPr>
              <a:t>Moving to a 'Winter Storm Watch,' this alert is more urgent. It means that there is a potential for severe winter weather within the next 36 to 48 hours. This is your signal to PREPARE NOW. Gather supplies, review your emergency plan, and stay updated on the latest weather forecasts.</a:t>
            </a:r>
          </a:p>
          <a:p>
            <a:pPr algn="l"/>
            <a:endParaRPr lang="en-US" b="0" i="0" dirty="0">
              <a:solidFill>
                <a:srgbClr val="D1D5DB"/>
              </a:solidFill>
              <a:effectLst/>
              <a:latin typeface="Söhne"/>
            </a:endParaRPr>
          </a:p>
          <a:p>
            <a:pPr algn="l"/>
            <a:r>
              <a:rPr lang="en-US" b="0" i="0" dirty="0">
                <a:solidFill>
                  <a:srgbClr val="D1D5DB"/>
                </a:solidFill>
                <a:effectLst/>
                <a:latin typeface="Söhne"/>
              </a:rPr>
              <a:t>Lastly, the most urgent, a 'Winter Storm Warning,' indicates that severe winter conditions have begun or will begin within 24 hours. These conditions are life-threatening, and immediate action is required. This is when you ACT NOW. Ensure you're in a safe location, avoid all travel, and hunker down until conditions improve.</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the key to navigating these alerts is to stay informed, prepare early, and heed the advice of local authorities.</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8</a:t>
            </a:fld>
            <a:endParaRPr lang="en-US"/>
          </a:p>
        </p:txBody>
      </p:sp>
    </p:spTree>
    <p:extLst>
      <p:ext uri="{BB962C8B-B14F-4D97-AF65-F5344CB8AC3E}">
        <p14:creationId xmlns:p14="http://schemas.microsoft.com/office/powerpoint/2010/main" val="2745317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Preparing for winter storms requires taking proactive steps well in advance. This timeline outlines what actions to take a few days before, the day before, and during a storm to stay safe and ready.</a:t>
            </a:r>
          </a:p>
          <a:p>
            <a:endParaRPr lang="en-US" dirty="0"/>
          </a:p>
          <a:p>
            <a:r>
              <a:rPr lang="en-US" b="1" dirty="0"/>
              <a:t>A Few Days Out: Get Ready Early</a:t>
            </a:r>
          </a:p>
          <a:p>
            <a:r>
              <a:rPr lang="en-US" dirty="0"/>
              <a:t>Stock up on emergency supplies for your home and car.</a:t>
            </a:r>
          </a:p>
          <a:p>
            <a:r>
              <a:rPr lang="en-US" dirty="0"/>
              <a:t>Check smoke and carbon monoxide detectors to ensure safety.</a:t>
            </a:r>
          </a:p>
          <a:p>
            <a:r>
              <a:rPr lang="en-US" dirty="0"/>
              <a:t>Refuel your car and heating sources before the storm hits.</a:t>
            </a:r>
          </a:p>
          <a:p>
            <a:r>
              <a:rPr lang="en-US" dirty="0"/>
              <a:t>The Day Before: Final Prep</a:t>
            </a:r>
          </a:p>
          <a:p>
            <a:r>
              <a:rPr lang="en-US" dirty="0"/>
              <a:t>Adjust plans and keep checking the forecast for changes.</a:t>
            </a:r>
          </a:p>
          <a:p>
            <a:r>
              <a:rPr lang="en-US" dirty="0"/>
              <a:t>Ensure multiple ways to get weather alerts.</a:t>
            </a:r>
          </a:p>
          <a:p>
            <a:r>
              <a:rPr lang="en-US" dirty="0"/>
              <a:t>Bring pets indoors to keep them warm and safe.</a:t>
            </a:r>
          </a:p>
          <a:p>
            <a:endParaRPr lang="en-US" dirty="0"/>
          </a:p>
          <a:p>
            <a:r>
              <a:rPr lang="en-US" b="1" dirty="0"/>
              <a:t>During &amp; After: Stay Safe</a:t>
            </a:r>
          </a:p>
          <a:p>
            <a:r>
              <a:rPr lang="en-US" dirty="0"/>
              <a:t>Check on neighbors and family to ensure they're safe.</a:t>
            </a:r>
          </a:p>
          <a:p>
            <a:r>
              <a:rPr lang="en-US" dirty="0"/>
              <a:t>Ventilate heat sources properly to avoid carbon monoxide risks.</a:t>
            </a:r>
          </a:p>
          <a:p>
            <a:r>
              <a:rPr lang="en-US" dirty="0"/>
              <a:t>Place generators 20 feet from your home to prevent CO poisoning.</a:t>
            </a:r>
          </a:p>
          <a:p>
            <a:r>
              <a:rPr lang="en-US" dirty="0"/>
              <a:t>Take breaks when shoveling to avoid overexertion.</a:t>
            </a:r>
          </a:p>
          <a:p>
            <a:endParaRPr lang="en-US" dirty="0"/>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9</a:t>
            </a:fld>
            <a:endParaRPr lang="en-US"/>
          </a:p>
        </p:txBody>
      </p:sp>
    </p:spTree>
    <p:extLst>
      <p:ext uri="{BB962C8B-B14F-4D97-AF65-F5344CB8AC3E}">
        <p14:creationId xmlns:p14="http://schemas.microsoft.com/office/powerpoint/2010/main" val="2016031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Think about creating a robust Family Communications Plan, an essential part of your overall emergency preparedness strategy.</a:t>
            </a:r>
          </a:p>
          <a:p>
            <a:pPr algn="l"/>
            <a:endParaRPr lang="en-US" b="0" i="0" dirty="0">
              <a:solidFill>
                <a:srgbClr val="D1D5DB"/>
              </a:solidFill>
              <a:effectLst/>
              <a:latin typeface="Söhne"/>
            </a:endParaRPr>
          </a:p>
          <a:p>
            <a:pPr algn="l"/>
            <a:r>
              <a:rPr lang="en-US" b="0" i="0" dirty="0">
                <a:solidFill>
                  <a:srgbClr val="D1D5DB"/>
                </a:solidFill>
                <a:effectLst/>
                <a:latin typeface="Söhne"/>
              </a:rPr>
              <a:t>First, it's crucial to understand how to receive emergency alerts and warnings. Know the local channels of communication, such as emergency radio stations, community alert systems, and weather apps that can provide crucial information during a disaster.</a:t>
            </a:r>
          </a:p>
          <a:p>
            <a:pPr algn="l"/>
            <a:endParaRPr lang="en-US" b="0" i="0" dirty="0">
              <a:solidFill>
                <a:srgbClr val="D1D5DB"/>
              </a:solidFill>
              <a:effectLst/>
              <a:latin typeface="Söhne"/>
            </a:endParaRPr>
          </a:p>
          <a:p>
            <a:pPr algn="l"/>
            <a:r>
              <a:rPr lang="en-US" b="0" i="0" dirty="0">
                <a:solidFill>
                  <a:srgbClr val="D1D5DB"/>
                </a:solidFill>
                <a:effectLst/>
                <a:latin typeface="Söhne"/>
              </a:rPr>
              <a:t>Secondly, discuss with your family or household the types of disasters that can occur in your area and agree upon a plan of action. This includes designating a meeting place that’s familiar and easy to find.</a:t>
            </a:r>
          </a:p>
          <a:p>
            <a:pPr algn="l"/>
            <a:endParaRPr lang="en-US" b="0" i="0" dirty="0">
              <a:solidFill>
                <a:srgbClr val="D1D5DB"/>
              </a:solidFill>
              <a:effectLst/>
              <a:latin typeface="Söhne"/>
            </a:endParaRPr>
          </a:p>
          <a:p>
            <a:pPr algn="l"/>
            <a:r>
              <a:rPr lang="en-US" b="0" i="0" dirty="0">
                <a:solidFill>
                  <a:srgbClr val="D1D5DB"/>
                </a:solidFill>
                <a:effectLst/>
                <a:latin typeface="Söhne"/>
              </a:rPr>
              <a:t>Next, collect important personal, medical, and school information that will be needed in an emergency. Make sure every family member has a copy of this information, and consider storing it digitally in a secure and accessible cloud service.</a:t>
            </a:r>
          </a:p>
          <a:p>
            <a:pPr algn="l"/>
            <a:endParaRPr lang="en-US" b="0" i="0" dirty="0">
              <a:solidFill>
                <a:srgbClr val="D1D5DB"/>
              </a:solidFill>
              <a:effectLst/>
              <a:latin typeface="Söhne"/>
            </a:endParaRPr>
          </a:p>
          <a:p>
            <a:pPr algn="l"/>
            <a:r>
              <a:rPr lang="en-US" b="0" i="0" dirty="0">
                <a:solidFill>
                  <a:srgbClr val="D1D5DB"/>
                </a:solidFill>
                <a:effectLst/>
                <a:latin typeface="Söhne"/>
              </a:rPr>
              <a:t>Choose an emergency meeting place. Sometimes, not all family members will be at home when a disaster strikes. Decide on a safe, familiar place where your family can go for protection or to reunite.</a:t>
            </a:r>
          </a:p>
          <a:p>
            <a:pPr algn="l"/>
            <a:endParaRPr lang="en-US" b="0" i="0" dirty="0">
              <a:solidFill>
                <a:srgbClr val="D1D5DB"/>
              </a:solidFill>
              <a:effectLst/>
              <a:latin typeface="Söhne"/>
            </a:endParaRPr>
          </a:p>
          <a:p>
            <a:pPr algn="l"/>
            <a:r>
              <a:rPr lang="en-US" b="0" i="0" dirty="0">
                <a:solidFill>
                  <a:srgbClr val="D1D5DB"/>
                </a:solidFill>
                <a:effectLst/>
                <a:latin typeface="Söhne"/>
              </a:rPr>
              <a:t>Share contact information and emergency plans with each member of your household. Teach children how to respond during an emergency, and make sure they know how to contact responsible adults and emergency services.</a:t>
            </a:r>
          </a:p>
          <a:p>
            <a:pPr algn="l"/>
            <a:endParaRPr lang="en-US" b="0" i="0" dirty="0">
              <a:solidFill>
                <a:srgbClr val="D1D5DB"/>
              </a:solidFill>
              <a:effectLst/>
              <a:latin typeface="Söhne"/>
            </a:endParaRPr>
          </a:p>
          <a:p>
            <a:pPr algn="l"/>
            <a:r>
              <a:rPr lang="en-US" b="0" i="0" dirty="0">
                <a:solidFill>
                  <a:srgbClr val="D1D5DB"/>
                </a:solidFill>
                <a:effectLst/>
                <a:latin typeface="Söhne"/>
              </a:rPr>
              <a:t>Lastly, practice your plan regularly. Just like a fire drill, practicing ensures that everyone knows what to do and helps to keep the plan fresh in everyone's mind.</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in a real emergency, your family may not be together all in one place. A good communications plan will help you find each other and stay in touch.</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10</a:t>
            </a:fld>
            <a:endParaRPr lang="en-US"/>
          </a:p>
        </p:txBody>
      </p:sp>
    </p:spTree>
    <p:extLst>
      <p:ext uri="{BB962C8B-B14F-4D97-AF65-F5344CB8AC3E}">
        <p14:creationId xmlns:p14="http://schemas.microsoft.com/office/powerpoint/2010/main" val="4060268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This is </a:t>
            </a:r>
            <a:r>
              <a:rPr lang="en-US" b="0" i="0" dirty="0">
                <a:solidFill>
                  <a:srgbClr val="D1D5DB"/>
                </a:solidFill>
                <a:effectLst/>
                <a:latin typeface="Söhne"/>
              </a:rPr>
              <a:t>your checklist for home preparedness in the face of winter emergencies. It’s essential to ensure that your home is a safe haven during a winter storm.</a:t>
            </a:r>
          </a:p>
          <a:p>
            <a:pPr algn="l"/>
            <a:endParaRPr lang="en-US" b="0" i="0" dirty="0">
              <a:solidFill>
                <a:srgbClr val="D1D5DB"/>
              </a:solidFill>
              <a:effectLst/>
              <a:latin typeface="Söhne"/>
            </a:endParaRPr>
          </a:p>
          <a:p>
            <a:pPr algn="l"/>
            <a:r>
              <a:rPr lang="en-US" b="0" i="0" dirty="0">
                <a:solidFill>
                  <a:srgbClr val="D1D5DB"/>
                </a:solidFill>
                <a:effectLst/>
                <a:latin typeface="Söhne"/>
              </a:rPr>
              <a:t>Start with flashlights and extra batteries; power outages are common, and you’ll need reliable sources of light. Similarly, a weather radio with extra batteries can be a lifeline, providing you with updates when other forms of communication may fail.</a:t>
            </a:r>
          </a:p>
          <a:p>
            <a:pPr algn="l"/>
            <a:endParaRPr lang="en-US" b="0" i="0" dirty="0">
              <a:solidFill>
                <a:srgbClr val="D1D5DB"/>
              </a:solidFill>
              <a:effectLst/>
              <a:latin typeface="Söhne"/>
            </a:endParaRPr>
          </a:p>
          <a:p>
            <a:pPr algn="l"/>
            <a:r>
              <a:rPr lang="en-US" b="0" i="0" dirty="0">
                <a:solidFill>
                  <a:srgbClr val="D1D5DB"/>
                </a:solidFill>
                <a:effectLst/>
                <a:latin typeface="Söhne"/>
              </a:rPr>
              <a:t>Stocking extra food and water is also critical. Aim for at least a three-day supply, with a gallon of water per person per day. If you have special dietary needs or medications, ensure you have an ample extra supply.</a:t>
            </a:r>
          </a:p>
          <a:p>
            <a:pPr algn="l"/>
            <a:endParaRPr lang="en-US" b="0" i="0" dirty="0">
              <a:solidFill>
                <a:srgbClr val="D1D5DB"/>
              </a:solidFill>
              <a:effectLst/>
              <a:latin typeface="Söhne"/>
            </a:endParaRPr>
          </a:p>
          <a:p>
            <a:pPr algn="l"/>
            <a:r>
              <a:rPr lang="en-US" b="0" i="0" dirty="0">
                <a:solidFill>
                  <a:srgbClr val="D1D5DB"/>
                </a:solidFill>
                <a:effectLst/>
                <a:latin typeface="Söhne"/>
              </a:rPr>
              <a:t>A well-stocked first aid kit can address minor injuries and prevent infections, while maintaining your heating equipment, such as chimneys and generators, will keep you warm and prevent potential disasters. </a:t>
            </a:r>
          </a:p>
          <a:p>
            <a:pPr algn="l"/>
            <a:endParaRPr lang="en-US" b="0" i="0" dirty="0">
              <a:solidFill>
                <a:srgbClr val="D1D5DB"/>
              </a:solidFill>
              <a:effectLst/>
              <a:latin typeface="Söhne"/>
            </a:endParaRPr>
          </a:p>
          <a:p>
            <a:pPr algn="l"/>
            <a:r>
              <a:rPr lang="en-US" b="0" i="0" dirty="0">
                <a:solidFill>
                  <a:srgbClr val="D1D5DB"/>
                </a:solidFill>
                <a:effectLst/>
                <a:latin typeface="Söhne"/>
              </a:rPr>
              <a:t>Speaking of heat, make sure you have an emergency heat source, such as a wood stove or space heater, and understand how to use it safely.</a:t>
            </a:r>
          </a:p>
          <a:p>
            <a:pPr algn="l"/>
            <a:endParaRPr lang="en-US" b="0" i="0" dirty="0">
              <a:solidFill>
                <a:srgbClr val="D1D5DB"/>
              </a:solidFill>
              <a:effectLst/>
              <a:latin typeface="Söhne"/>
            </a:endParaRPr>
          </a:p>
          <a:p>
            <a:pPr algn="l"/>
            <a:r>
              <a:rPr lang="en-US" b="0" i="0" dirty="0">
                <a:solidFill>
                  <a:srgbClr val="D1D5DB"/>
                </a:solidFill>
                <a:effectLst/>
                <a:latin typeface="Söhne"/>
              </a:rPr>
              <a:t>Fire extinguishers, smoke alarms, and carbon monoxide alarms are non-negotiables; they need to be functional and accessible. Test them regularly and know how to use them.</a:t>
            </a:r>
          </a:p>
          <a:p>
            <a:pPr algn="l"/>
            <a:endParaRPr lang="en-US" b="0" i="0" dirty="0">
              <a:solidFill>
                <a:srgbClr val="D1D5DB"/>
              </a:solidFill>
              <a:effectLst/>
              <a:latin typeface="Söhne"/>
            </a:endParaRPr>
          </a:p>
          <a:p>
            <a:pPr algn="l"/>
            <a:r>
              <a:rPr lang="en-US" b="0" i="0" dirty="0">
                <a:solidFill>
                  <a:srgbClr val="D1D5DB"/>
                </a:solidFill>
                <a:effectLst/>
                <a:latin typeface="Söhne"/>
              </a:rPr>
              <a:t>Lastly, know where your water supply valves are to prevent pipes from freezing. Trickle a small amount of water to keep them from freezing solid.</a:t>
            </a:r>
          </a:p>
          <a:p>
            <a:pPr algn="l"/>
            <a:endParaRPr lang="en-US" b="0" i="0" dirty="0">
              <a:solidFill>
                <a:srgbClr val="D1D5DB"/>
              </a:solidFill>
              <a:effectLst/>
              <a:latin typeface="Söhne"/>
            </a:endParaRPr>
          </a:p>
          <a:p>
            <a:pPr algn="l"/>
            <a:r>
              <a:rPr lang="en-US" b="0" i="0" dirty="0">
                <a:solidFill>
                  <a:srgbClr val="D1D5DB"/>
                </a:solidFill>
                <a:effectLst/>
                <a:latin typeface="Söhne"/>
              </a:rPr>
              <a:t>By checking off each item on this list, you’re not just preparing your home; you’re ensuring the safety and comfort of your family during the most severe winter conditions.</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11</a:t>
            </a:fld>
            <a:endParaRPr lang="en-US"/>
          </a:p>
        </p:txBody>
      </p:sp>
    </p:spTree>
    <p:extLst>
      <p:ext uri="{BB962C8B-B14F-4D97-AF65-F5344CB8AC3E}">
        <p14:creationId xmlns:p14="http://schemas.microsoft.com/office/powerpoint/2010/main" val="2330714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Here are some crucial tips for staying safe and warm in your home during a winter storm.</a:t>
            </a:r>
          </a:p>
          <a:p>
            <a:pPr algn="l"/>
            <a:endParaRPr lang="en-US" b="0" i="0" dirty="0">
              <a:solidFill>
                <a:srgbClr val="D1D5DB"/>
              </a:solidFill>
              <a:effectLst/>
              <a:latin typeface="Söhne"/>
            </a:endParaRPr>
          </a:p>
          <a:p>
            <a:pPr algn="l"/>
            <a:r>
              <a:rPr lang="en-US" b="0" i="0" dirty="0">
                <a:solidFill>
                  <a:srgbClr val="D1D5DB"/>
                </a:solidFill>
                <a:effectLst/>
                <a:latin typeface="Söhne"/>
              </a:rPr>
              <a:t>To conserve heat, close off unneeded rooms and cover windows at night with blankets or curtains. Seal the drafts under doors with towels or rags to keep the cold air out and the warm air in.</a:t>
            </a:r>
          </a:p>
          <a:p>
            <a:pPr algn="l"/>
            <a:endParaRPr lang="en-US" b="0" i="0" dirty="0">
              <a:solidFill>
                <a:srgbClr val="D1D5DB"/>
              </a:solidFill>
              <a:effectLst/>
              <a:latin typeface="Söhne"/>
            </a:endParaRPr>
          </a:p>
          <a:p>
            <a:pPr algn="l"/>
            <a:r>
              <a:rPr lang="en-US" b="0" i="0" dirty="0">
                <a:solidFill>
                  <a:srgbClr val="D1D5DB"/>
                </a:solidFill>
                <a:effectLst/>
                <a:latin typeface="Söhne"/>
              </a:rPr>
              <a:t>Layered clothing will keep you warmer than a single heavy garment. Remember to include a hat, as a lot of body heat is lost through the head.</a:t>
            </a:r>
          </a:p>
          <a:p>
            <a:pPr algn="l"/>
            <a:endParaRPr lang="en-US" b="0" i="0" dirty="0">
              <a:solidFill>
                <a:srgbClr val="D1D5DB"/>
              </a:solidFill>
              <a:effectLst/>
              <a:latin typeface="Söhne"/>
            </a:endParaRPr>
          </a:p>
          <a:p>
            <a:pPr algn="l"/>
            <a:r>
              <a:rPr lang="en-US" b="0" i="0" dirty="0">
                <a:solidFill>
                  <a:srgbClr val="D1D5DB"/>
                </a:solidFill>
                <a:effectLst/>
                <a:latin typeface="Söhne"/>
              </a:rPr>
              <a:t>Bring your pets indoors during the storm; they are also at risk from cold temperatures.</a:t>
            </a:r>
          </a:p>
          <a:p>
            <a:pPr algn="l"/>
            <a:endParaRPr lang="en-US" b="0" i="0" dirty="0">
              <a:solidFill>
                <a:srgbClr val="D1D5DB"/>
              </a:solidFill>
              <a:effectLst/>
              <a:latin typeface="Söhne"/>
            </a:endParaRPr>
          </a:p>
          <a:p>
            <a:pPr algn="l"/>
            <a:r>
              <a:rPr lang="en-US" b="0" i="0" dirty="0">
                <a:solidFill>
                  <a:srgbClr val="D1D5DB"/>
                </a:solidFill>
                <a:effectLst/>
                <a:latin typeface="Söhne"/>
              </a:rPr>
              <a:t>A critical safety reminder: generators should only be operated outside to prevent carbon monoxide poisoning. Similarly, never use your kitchen stove for heating—it's not only inefficient but also dangerous.</a:t>
            </a:r>
          </a:p>
          <a:p>
            <a:pPr algn="l"/>
            <a:endParaRPr lang="en-US" b="0" i="0" dirty="0">
              <a:solidFill>
                <a:srgbClr val="D1D5DB"/>
              </a:solidFill>
              <a:effectLst/>
              <a:latin typeface="Söhne"/>
            </a:endParaRPr>
          </a:p>
          <a:p>
            <a:pPr algn="l"/>
            <a:r>
              <a:rPr lang="en-US" b="0" i="0" dirty="0">
                <a:solidFill>
                  <a:srgbClr val="D1D5DB"/>
                </a:solidFill>
                <a:effectLst/>
                <a:latin typeface="Söhne"/>
              </a:rPr>
              <a:t>When it comes to clearing snow, take it easy. Overexertion can lead to a heart attack, one of the leading causes of death during and after a winter storm. Take breaks, push snow rather than lifting it when possible, and stay dry to prevent loss of body heat.</a:t>
            </a:r>
          </a:p>
          <a:p>
            <a:pPr algn="l"/>
            <a:endParaRPr lang="en-US" b="0" i="0" dirty="0">
              <a:solidFill>
                <a:srgbClr val="D1D5DB"/>
              </a:solidFill>
              <a:effectLst/>
              <a:latin typeface="Söhne"/>
            </a:endParaRPr>
          </a:p>
          <a:p>
            <a:pPr algn="l"/>
            <a:r>
              <a:rPr lang="en-US" b="0" i="0" dirty="0">
                <a:solidFill>
                  <a:srgbClr val="D1D5DB"/>
                </a:solidFill>
                <a:effectLst/>
                <a:latin typeface="Söhne"/>
              </a:rPr>
              <a:t>If you're using a kerosene heater, adequate ventilation is vital to prevent the buildup of toxic fumes.</a:t>
            </a:r>
          </a:p>
          <a:p>
            <a:pPr algn="l"/>
            <a:endParaRPr lang="en-US" b="0" i="0" dirty="0">
              <a:solidFill>
                <a:srgbClr val="D1D5DB"/>
              </a:solidFill>
              <a:effectLst/>
              <a:latin typeface="Söhne"/>
            </a:endParaRPr>
          </a:p>
          <a:p>
            <a:pPr algn="l"/>
            <a:r>
              <a:rPr lang="en-US" b="0" i="0" dirty="0">
                <a:solidFill>
                  <a:srgbClr val="D1D5DB"/>
                </a:solidFill>
                <a:effectLst/>
                <a:latin typeface="Söhne"/>
              </a:rPr>
              <a:t>Lastly, don’t forget to eat and drink regularly. Food provides the energy necessary to keep warm. Drink fluids to prevent dehydration, which can occur from the dry winter air and overheating of your home.</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12</a:t>
            </a:fld>
            <a:endParaRPr lang="en-US"/>
          </a:p>
        </p:txBody>
      </p:sp>
    </p:spTree>
    <p:extLst>
      <p:ext uri="{BB962C8B-B14F-4D97-AF65-F5344CB8AC3E}">
        <p14:creationId xmlns:p14="http://schemas.microsoft.com/office/powerpoint/2010/main" val="3037737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We should focus </a:t>
            </a:r>
            <a:r>
              <a:rPr lang="en-US" b="0" i="0" dirty="0">
                <a:solidFill>
                  <a:srgbClr val="D1D5DB"/>
                </a:solidFill>
                <a:effectLst/>
                <a:latin typeface="Söhne"/>
              </a:rPr>
              <a:t>on preparing your vehicle for winter, which is just as crucial as preparing your home.</a:t>
            </a:r>
          </a:p>
          <a:p>
            <a:pPr algn="l"/>
            <a:endParaRPr lang="en-US" b="0" i="0" dirty="0">
              <a:solidFill>
                <a:srgbClr val="D1D5DB"/>
              </a:solidFill>
              <a:effectLst/>
              <a:latin typeface="Söhne"/>
            </a:endParaRPr>
          </a:p>
          <a:p>
            <a:pPr algn="l"/>
            <a:r>
              <a:rPr lang="en-US" b="0" i="0" dirty="0">
                <a:solidFill>
                  <a:srgbClr val="D1D5DB"/>
                </a:solidFill>
                <a:effectLst/>
                <a:latin typeface="Söhne"/>
              </a:rPr>
              <a:t>Start by winterizing your car. This means checking the antifreeze levels to prevent the engine from freezing and ensuring your battery and ignition system are in top working order to avoid start-up issues on cold mornings.</a:t>
            </a:r>
          </a:p>
          <a:p>
            <a:pPr algn="l"/>
            <a:endParaRPr lang="en-US" b="0" i="0" dirty="0">
              <a:solidFill>
                <a:srgbClr val="D1D5DB"/>
              </a:solidFill>
              <a:effectLst/>
              <a:latin typeface="Söhne"/>
            </a:endParaRPr>
          </a:p>
          <a:p>
            <a:pPr algn="l"/>
            <a:r>
              <a:rPr lang="en-US" b="0" i="0" dirty="0">
                <a:solidFill>
                  <a:srgbClr val="D1D5DB"/>
                </a:solidFill>
                <a:effectLst/>
                <a:latin typeface="Söhne"/>
              </a:rPr>
              <a:t>Keeping a full gas tank can prevent the fuel line from freezing and also ensures that you have enough fuel in case of unexpected delays or detours caused by winter weather.</a:t>
            </a:r>
          </a:p>
          <a:p>
            <a:pPr algn="l"/>
            <a:endParaRPr lang="en-US" b="0" i="0" dirty="0">
              <a:solidFill>
                <a:srgbClr val="D1D5DB"/>
              </a:solidFill>
              <a:effectLst/>
              <a:latin typeface="Söhne"/>
            </a:endParaRPr>
          </a:p>
          <a:p>
            <a:pPr algn="l"/>
            <a:r>
              <a:rPr lang="en-US" b="0" i="0" dirty="0">
                <a:solidFill>
                  <a:srgbClr val="D1D5DB"/>
                </a:solidFill>
                <a:effectLst/>
                <a:latin typeface="Söhne"/>
              </a:rPr>
              <a:t>Brake checks are non-negotiable in winter. Good brakes can mean the difference between a safe stop and an accident on icy roads. Also, have your exhaust system checked for carbon monoxide leaks, which can be especially dangerous if windows are closed in winter.</a:t>
            </a:r>
          </a:p>
          <a:p>
            <a:pPr algn="l"/>
            <a:endParaRPr lang="en-US" b="0" i="0" dirty="0">
              <a:solidFill>
                <a:srgbClr val="D1D5DB"/>
              </a:solidFill>
              <a:effectLst/>
              <a:latin typeface="Söhne"/>
            </a:endParaRPr>
          </a:p>
          <a:p>
            <a:pPr algn="l"/>
            <a:r>
              <a:rPr lang="en-US" b="0" i="0" dirty="0">
                <a:solidFill>
                  <a:srgbClr val="D1D5DB"/>
                </a:solidFill>
                <a:effectLst/>
                <a:latin typeface="Söhne"/>
              </a:rPr>
              <a:t>Don't forget about the fuel and air filters. A clean air filter improves the performance of your vehicle, and a new fuel filter ensures that your car's engine is not subjected to water or debris that may be drawn into the system during cold starts.</a:t>
            </a:r>
          </a:p>
          <a:p>
            <a:pPr algn="l"/>
            <a:endParaRPr lang="en-US" b="0" i="0" dirty="0">
              <a:solidFill>
                <a:srgbClr val="D1D5DB"/>
              </a:solidFill>
              <a:effectLst/>
              <a:latin typeface="Söhne"/>
            </a:endParaRPr>
          </a:p>
          <a:p>
            <a:pPr algn="l"/>
            <a:r>
              <a:rPr lang="en-US" b="0" i="0" dirty="0">
                <a:solidFill>
                  <a:srgbClr val="D1D5DB"/>
                </a:solidFill>
                <a:effectLst/>
                <a:latin typeface="Söhne"/>
              </a:rPr>
              <a:t>Your heater and defroster are vital for your comfort and for safety to maintain visibility. Check your oil and thermostat to ensure your engine runs smoothly in cold temperatures. Windshield wipers and the application of a product like Rain X can improve visibility during snowy or icy conditions.</a:t>
            </a:r>
          </a:p>
          <a:p>
            <a:pPr algn="l"/>
            <a:endParaRPr lang="en-US" b="0" i="0" dirty="0">
              <a:solidFill>
                <a:srgbClr val="D1D5DB"/>
              </a:solidFill>
              <a:effectLst/>
              <a:latin typeface="Söhne"/>
            </a:endParaRPr>
          </a:p>
          <a:p>
            <a:pPr algn="l"/>
            <a:r>
              <a:rPr lang="en-US" b="0" i="0" dirty="0">
                <a:solidFill>
                  <a:srgbClr val="D1D5DB"/>
                </a:solidFill>
                <a:effectLst/>
                <a:latin typeface="Söhne"/>
              </a:rPr>
              <a:t>Finally, consider winter tires. Ask yourself if winter tires are necessary for your climate and if so, make sure they are in good condition and properly inflated.</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a well-maintained car is less likely to leave you stranded in cold weather. Take the time to check these items off your list to ensure your safety and the safety of others on the road.</a:t>
            </a:r>
          </a:p>
        </p:txBody>
      </p:sp>
      <p:sp>
        <p:nvSpPr>
          <p:cNvPr id="4" name="Slide Number Placeholder 3"/>
          <p:cNvSpPr>
            <a:spLocks noGrp="1"/>
          </p:cNvSpPr>
          <p:nvPr>
            <p:ph type="sldNum" sz="quarter" idx="5"/>
          </p:nvPr>
        </p:nvSpPr>
        <p:spPr/>
        <p:txBody>
          <a:bodyPr/>
          <a:lstStyle/>
          <a:p>
            <a:fld id="{0D56C6EC-F778-4579-ACC3-E5C61CDF24C1}" type="slidenum">
              <a:rPr lang="en-US" smtClean="0"/>
              <a:t>13</a:t>
            </a:fld>
            <a:endParaRPr lang="en-US"/>
          </a:p>
        </p:txBody>
      </p:sp>
    </p:spTree>
    <p:extLst>
      <p:ext uri="{BB962C8B-B14F-4D97-AF65-F5344CB8AC3E}">
        <p14:creationId xmlns:p14="http://schemas.microsoft.com/office/powerpoint/2010/main" val="1228026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Winter driving requires extra caution, especially when it comes to your tires. Make sure your vehicle is equipped with tires that have sufficient tread depth—at least 6/32” for snowy conditions. Consider winter tires for the best traction on icy and snow-covered roads. </a:t>
            </a:r>
          </a:p>
          <a:p>
            <a:endParaRPr lang="en-US" dirty="0"/>
          </a:p>
          <a:p>
            <a:r>
              <a:rPr lang="en-US" dirty="0"/>
              <a:t>Regularly check your tire pressure as cold temperatures can cause it to drop, affecting your vehicle’s performance. Keep your vehicle well-maintained with a charged battery, functioning wipers, and full windshield washer fluid to ensure you're ready for winter weather. Safe tires and proper maintenance can make all the difference when driving in snow and ice.</a:t>
            </a:r>
          </a:p>
        </p:txBody>
      </p:sp>
      <p:sp>
        <p:nvSpPr>
          <p:cNvPr id="4" name="Slide Number Placeholder 3"/>
          <p:cNvSpPr>
            <a:spLocks noGrp="1"/>
          </p:cNvSpPr>
          <p:nvPr>
            <p:ph type="sldNum" sz="quarter" idx="5"/>
          </p:nvPr>
        </p:nvSpPr>
        <p:spPr/>
        <p:txBody>
          <a:bodyPr/>
          <a:lstStyle/>
          <a:p>
            <a:fld id="{0D56C6EC-F778-4579-ACC3-E5C61CDF24C1}" type="slidenum">
              <a:rPr lang="en-US" smtClean="0"/>
              <a:t>14</a:t>
            </a:fld>
            <a:endParaRPr lang="en-US"/>
          </a:p>
        </p:txBody>
      </p:sp>
    </p:spTree>
    <p:extLst>
      <p:ext uri="{BB962C8B-B14F-4D97-AF65-F5344CB8AC3E}">
        <p14:creationId xmlns:p14="http://schemas.microsoft.com/office/powerpoint/2010/main" val="1591237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Sleet can create dangerous driving and walking conditions, turning roads and sidewalks into slippery hazards. Even a thin layer of sleet can make surfaces difficult to navigate. Reduce your driving speed, allow extra following distance, and avoid sudden stops or turns to prevent accidents. Be cautious when walking, as sleet-covered surfaces can cause slips and falls. Taking precautions and being aware of these conditions can help you stay safe during sleet events.</a:t>
            </a:r>
          </a:p>
        </p:txBody>
      </p:sp>
      <p:sp>
        <p:nvSpPr>
          <p:cNvPr id="4" name="Slide Number Placeholder 3"/>
          <p:cNvSpPr>
            <a:spLocks noGrp="1"/>
          </p:cNvSpPr>
          <p:nvPr>
            <p:ph type="sldNum" sz="quarter" idx="5"/>
          </p:nvPr>
        </p:nvSpPr>
        <p:spPr/>
        <p:txBody>
          <a:bodyPr/>
          <a:lstStyle/>
          <a:p>
            <a:fld id="{0D56C6EC-F778-4579-ACC3-E5C61CDF24C1}" type="slidenum">
              <a:rPr lang="en-US" smtClean="0"/>
              <a:t>15</a:t>
            </a:fld>
            <a:endParaRPr lang="en-US"/>
          </a:p>
        </p:txBody>
      </p:sp>
    </p:spTree>
    <p:extLst>
      <p:ext uri="{BB962C8B-B14F-4D97-AF65-F5344CB8AC3E}">
        <p14:creationId xmlns:p14="http://schemas.microsoft.com/office/powerpoint/2010/main" val="3253087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Preparing a comprehensive emergency kit for your car is a critical step in winter readiness. Here are some of the essentials you should include.</a:t>
            </a:r>
          </a:p>
          <a:p>
            <a:pPr algn="l"/>
            <a:endParaRPr lang="en-US" b="0" i="0" dirty="0">
              <a:solidFill>
                <a:srgbClr val="D1D5DB"/>
              </a:solidFill>
              <a:effectLst/>
              <a:latin typeface="Söhne"/>
            </a:endParaRPr>
          </a:p>
          <a:p>
            <a:pPr algn="l"/>
            <a:r>
              <a:rPr lang="en-US" b="0" i="0" dirty="0">
                <a:solidFill>
                  <a:srgbClr val="D1D5DB"/>
                </a:solidFill>
                <a:effectLst/>
                <a:latin typeface="Söhne"/>
              </a:rPr>
              <a:t>Start with blankets; they are a must-have to keep warm if you're stranded. A flashlight with extra batteries will be invaluable during nighttime emergencies or power outages. Including a first aid kit is crucial for addressing any injuries until help arrives.</a:t>
            </a:r>
          </a:p>
          <a:p>
            <a:pPr algn="l"/>
            <a:endParaRPr lang="en-US" b="0" i="0" dirty="0">
              <a:solidFill>
                <a:srgbClr val="D1D5DB"/>
              </a:solidFill>
              <a:effectLst/>
              <a:latin typeface="Söhne"/>
            </a:endParaRPr>
          </a:p>
          <a:p>
            <a:pPr algn="l"/>
            <a:r>
              <a:rPr lang="en-US" b="0" i="0" dirty="0">
                <a:solidFill>
                  <a:srgbClr val="D1D5DB"/>
                </a:solidFill>
                <a:effectLst/>
                <a:latin typeface="Söhne"/>
              </a:rPr>
              <a:t>A knife can be a versatile tool for various situations, from cutting cords to preparing food. Speaking of food, include high-calorie, non-perishable items to sustain you if you're stuck for a prolonged period. </a:t>
            </a:r>
          </a:p>
          <a:p>
            <a:pPr algn="l"/>
            <a:endParaRPr lang="en-US" b="0" i="0" dirty="0">
              <a:solidFill>
                <a:srgbClr val="D1D5DB"/>
              </a:solidFill>
              <a:effectLst/>
              <a:latin typeface="Söhne"/>
            </a:endParaRPr>
          </a:p>
          <a:p>
            <a:pPr algn="l"/>
            <a:r>
              <a:rPr lang="en-US" b="0" i="0" dirty="0">
                <a:solidFill>
                  <a:srgbClr val="D1D5DB"/>
                </a:solidFill>
                <a:effectLst/>
                <a:latin typeface="Söhne"/>
              </a:rPr>
              <a:t>Extra clothing is vital for layering up to stay warm and dry.</a:t>
            </a:r>
          </a:p>
          <a:p>
            <a:pPr algn="l"/>
            <a:endParaRPr lang="en-US" b="0" i="0" dirty="0">
              <a:solidFill>
                <a:srgbClr val="D1D5DB"/>
              </a:solidFill>
              <a:effectLst/>
              <a:latin typeface="Söhne"/>
            </a:endParaRPr>
          </a:p>
          <a:p>
            <a:pPr algn="l"/>
            <a:r>
              <a:rPr lang="en-US" b="0" i="0" dirty="0">
                <a:solidFill>
                  <a:srgbClr val="D1D5DB"/>
                </a:solidFill>
                <a:effectLst/>
                <a:latin typeface="Söhne"/>
              </a:rPr>
              <a:t>Matches that are waterproof can help you start a fire for warmth in a safe location. Sand or cat litter can provide traction if your vehicle gets stuck in snow. Don't forget a shovel to dig out snow around your tires and a windshield scraper to maintain visibility.</a:t>
            </a:r>
          </a:p>
          <a:p>
            <a:pPr algn="l"/>
            <a:endParaRPr lang="en-US" b="0" i="0" dirty="0">
              <a:solidFill>
                <a:srgbClr val="D1D5DB"/>
              </a:solidFill>
              <a:effectLst/>
              <a:latin typeface="Söhne"/>
            </a:endParaRPr>
          </a:p>
          <a:p>
            <a:pPr algn="l"/>
            <a:r>
              <a:rPr lang="en-US" b="0" i="0" dirty="0">
                <a:solidFill>
                  <a:srgbClr val="D1D5DB"/>
                </a:solidFill>
                <a:effectLst/>
                <a:latin typeface="Söhne"/>
              </a:rPr>
              <a:t>A tow rope and jumper cables are practical items for vehicle-related emergencies, and water is essential for hydration. Sanitizer, toilet paper, and towels cover basic sanitation needs.</a:t>
            </a:r>
          </a:p>
          <a:p>
            <a:pPr algn="l"/>
            <a:endParaRPr lang="en-US" b="0" i="0" dirty="0">
              <a:solidFill>
                <a:srgbClr val="D1D5DB"/>
              </a:solidFill>
              <a:effectLst/>
              <a:latin typeface="Söhne"/>
            </a:endParaRPr>
          </a:p>
          <a:p>
            <a:pPr algn="l"/>
            <a:r>
              <a:rPr lang="en-US" b="0" i="0" dirty="0">
                <a:solidFill>
                  <a:srgbClr val="D1D5DB"/>
                </a:solidFill>
                <a:effectLst/>
                <a:latin typeface="Söhne"/>
              </a:rPr>
              <a:t>Each item in this kit could make a significant difference in your safety and comfort during winter emergencies. Ensure these items are well-organized in your car, and check them regularly to ensure they are in good condition and ready for use.</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16</a:t>
            </a:fld>
            <a:endParaRPr lang="en-US"/>
          </a:p>
        </p:txBody>
      </p:sp>
    </p:spTree>
    <p:extLst>
      <p:ext uri="{BB962C8B-B14F-4D97-AF65-F5344CB8AC3E}">
        <p14:creationId xmlns:p14="http://schemas.microsoft.com/office/powerpoint/2010/main" val="3895657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lgn="l"/>
            <a:r>
              <a:rPr lang="en-US" dirty="0"/>
              <a:t>This is a </a:t>
            </a:r>
            <a:r>
              <a:rPr lang="en-US" b="0" i="0" dirty="0">
                <a:solidFill>
                  <a:srgbClr val="D1D5DB"/>
                </a:solidFill>
                <a:effectLst/>
                <a:latin typeface="Söhne"/>
              </a:rPr>
              <a:t>critical scenario: what to do if you're stranded in your vehicle during a winter storm.</a:t>
            </a:r>
          </a:p>
          <a:p>
            <a:pPr algn="l"/>
            <a:endParaRPr lang="en-US" b="0" i="0" dirty="0">
              <a:solidFill>
                <a:srgbClr val="D1D5DB"/>
              </a:solidFill>
              <a:effectLst/>
              <a:latin typeface="Söhne"/>
            </a:endParaRPr>
          </a:p>
          <a:p>
            <a:pPr algn="l"/>
            <a:r>
              <a:rPr lang="en-US" b="0" i="0" dirty="0">
                <a:solidFill>
                  <a:srgbClr val="D1D5DB"/>
                </a:solidFill>
                <a:effectLst/>
                <a:latin typeface="Söhne"/>
              </a:rPr>
              <a:t>If you find yourself stuck, run your car's engine for about ten minutes each hour to keep warm. But remember to crack open a window slightly while the engine is running to bring in fresh air and prevent carbon monoxide buildup inside the car.</a:t>
            </a:r>
          </a:p>
          <a:p>
            <a:pPr algn="l"/>
            <a:endParaRPr lang="en-US" b="0" i="0" dirty="0">
              <a:solidFill>
                <a:srgbClr val="D1D5DB"/>
              </a:solidFill>
              <a:effectLst/>
              <a:latin typeface="Söhne"/>
            </a:endParaRPr>
          </a:p>
          <a:p>
            <a:pPr algn="l"/>
            <a:r>
              <a:rPr lang="en-US" b="0" i="0" dirty="0">
                <a:solidFill>
                  <a:srgbClr val="D1D5DB"/>
                </a:solidFill>
                <a:effectLst/>
                <a:latin typeface="Söhne"/>
              </a:rPr>
              <a:t>Check that the exhaust pipe isn't blocked by snow, as this can cause deadly carbon monoxide gas to leak into the vehicle's interior when the engine is running.</a:t>
            </a:r>
          </a:p>
          <a:p>
            <a:pPr algn="l"/>
            <a:endParaRPr lang="en-US" b="0" i="0" dirty="0">
              <a:solidFill>
                <a:srgbClr val="D1D5DB"/>
              </a:solidFill>
              <a:effectLst/>
              <a:latin typeface="Söhne"/>
            </a:endParaRPr>
          </a:p>
          <a:p>
            <a:pPr algn="l"/>
            <a:r>
              <a:rPr lang="en-US" b="0" i="0" dirty="0">
                <a:solidFill>
                  <a:srgbClr val="D1D5DB"/>
                </a:solidFill>
                <a:effectLst/>
                <a:latin typeface="Söhne"/>
              </a:rPr>
              <a:t>To signal distress, tie a colored cloth to the highest point on your vehicle. Ideally, use a bright color like red or orange, which can be seen from a distance and in snow.</a:t>
            </a:r>
          </a:p>
          <a:p>
            <a:pPr algn="l"/>
            <a:endParaRPr lang="en-US" b="0" i="0" dirty="0">
              <a:solidFill>
                <a:srgbClr val="D1D5DB"/>
              </a:solidFill>
              <a:effectLst/>
              <a:latin typeface="Söhne"/>
            </a:endParaRPr>
          </a:p>
          <a:p>
            <a:pPr algn="l"/>
            <a:r>
              <a:rPr lang="en-US" b="0" i="0" dirty="0">
                <a:solidFill>
                  <a:srgbClr val="D1D5DB"/>
                </a:solidFill>
                <a:effectLst/>
                <a:latin typeface="Söhne"/>
              </a:rPr>
              <a:t>Use your car's interior lights to your advantage. Turning them on when running the vehicle at night makes it easier for rescuers to find you.</a:t>
            </a:r>
          </a:p>
          <a:p>
            <a:pPr algn="l"/>
            <a:endParaRPr lang="en-US" b="0" i="0" dirty="0">
              <a:solidFill>
                <a:srgbClr val="D1D5DB"/>
              </a:solidFill>
              <a:effectLst/>
              <a:latin typeface="Söhne"/>
            </a:endParaRPr>
          </a:p>
          <a:p>
            <a:pPr algn="l"/>
            <a:r>
              <a:rPr lang="en-US" b="0" i="0" dirty="0">
                <a:solidFill>
                  <a:srgbClr val="D1D5DB"/>
                </a:solidFill>
                <a:effectLst/>
                <a:latin typeface="Söhne"/>
              </a:rPr>
              <a:t>These steps can help increase your chances of being found and staying safe until help arrives. Remember to stay with your vehicle unless you know exactly where you are, how far it is to possible help, and are certain you will improve your situation.</a:t>
            </a:r>
          </a:p>
          <a:p>
            <a:pPr>
              <a:spcBef>
                <a:spcPct val="0"/>
              </a:spcBef>
            </a:pPr>
            <a:endParaRPr lang="en-US" dirty="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53AA15-4F95-45A1-B28E-246BD7E64F7C}" type="slidenum">
              <a:rPr lang="en-US">
                <a:cs typeface="Arial" charset="0"/>
              </a:rPr>
              <a:pPr fontAlgn="base">
                <a:spcBef>
                  <a:spcPct val="0"/>
                </a:spcBef>
                <a:spcAft>
                  <a:spcPct val="0"/>
                </a:spcAft>
              </a:pPr>
              <a:t>17</a:t>
            </a:fld>
            <a:endParaRPr lang="en-US">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When preparing for winter, it’s also important for amateur radio operators to ensure their equipment is in top condition for reliable communication.</a:t>
            </a:r>
          </a:p>
          <a:p>
            <a:pPr algn="l"/>
            <a:endParaRPr lang="en-US" b="0" i="0" dirty="0">
              <a:solidFill>
                <a:srgbClr val="D1D5DB"/>
              </a:solidFill>
              <a:effectLst/>
              <a:latin typeface="Söhne"/>
            </a:endParaRPr>
          </a:p>
          <a:p>
            <a:pPr algn="l"/>
            <a:r>
              <a:rPr lang="en-US" b="0" i="0" dirty="0">
                <a:solidFill>
                  <a:srgbClr val="D1D5DB"/>
                </a:solidFill>
                <a:effectLst/>
                <a:latin typeface="Söhne"/>
              </a:rPr>
              <a:t>Begin by checking all connections. They should be tight to prevent loss of signal and to avoid any power issues. This includes power cables to your radio and the connections to your antenna system.</a:t>
            </a:r>
          </a:p>
          <a:p>
            <a:pPr algn="l"/>
            <a:endParaRPr lang="en-US" b="0" i="0" dirty="0">
              <a:solidFill>
                <a:srgbClr val="D1D5DB"/>
              </a:solidFill>
              <a:effectLst/>
              <a:latin typeface="Söhne"/>
            </a:endParaRPr>
          </a:p>
          <a:p>
            <a:pPr algn="l"/>
            <a:r>
              <a:rPr lang="en-US" b="0" i="0" dirty="0">
                <a:solidFill>
                  <a:srgbClr val="D1D5DB"/>
                </a:solidFill>
                <a:effectLst/>
                <a:latin typeface="Söhne"/>
              </a:rPr>
              <a:t>Inspect all gaskets. These provide a weatherproof seal to protect your equipment from moisture which can be especially pervasive during the winter months.</a:t>
            </a:r>
          </a:p>
          <a:p>
            <a:pPr algn="l"/>
            <a:endParaRPr lang="en-US" b="0" i="0" dirty="0">
              <a:solidFill>
                <a:srgbClr val="D1D5DB"/>
              </a:solidFill>
              <a:effectLst/>
              <a:latin typeface="Söhne"/>
            </a:endParaRPr>
          </a:p>
          <a:p>
            <a:pPr algn="l"/>
            <a:r>
              <a:rPr lang="en-US" b="0" i="0" dirty="0">
                <a:solidFill>
                  <a:srgbClr val="D1D5DB"/>
                </a:solidFill>
                <a:effectLst/>
                <a:latin typeface="Söhne"/>
              </a:rPr>
              <a:t>Next, examine all weather and rain seals. They must be in good condition to prevent water ingress that can damage your radio and cause malfunctions.</a:t>
            </a:r>
          </a:p>
          <a:p>
            <a:pPr algn="l"/>
            <a:endParaRPr lang="en-US" b="0" i="0" dirty="0">
              <a:solidFill>
                <a:srgbClr val="D1D5DB"/>
              </a:solidFill>
              <a:effectLst/>
              <a:latin typeface="Söhne"/>
            </a:endParaRPr>
          </a:p>
          <a:p>
            <a:pPr algn="l"/>
            <a:r>
              <a:rPr lang="en-US" b="0" i="0" dirty="0">
                <a:solidFill>
                  <a:srgbClr val="D1D5DB"/>
                </a:solidFill>
                <a:effectLst/>
                <a:latin typeface="Söhne"/>
              </a:rPr>
              <a:t>Look for any breaks or tears in the outer insulation of cables. Exposed wiring can lead to shorts, especially if moisture gets in, and can also be a safety hazard.</a:t>
            </a:r>
          </a:p>
          <a:p>
            <a:pPr algn="l"/>
            <a:endParaRPr lang="en-US" b="0" i="0" dirty="0">
              <a:solidFill>
                <a:srgbClr val="D1D5DB"/>
              </a:solidFill>
              <a:effectLst/>
              <a:latin typeface="Söhne"/>
            </a:endParaRPr>
          </a:p>
          <a:p>
            <a:pPr algn="l"/>
            <a:r>
              <a:rPr lang="en-US" b="0" i="0" dirty="0">
                <a:solidFill>
                  <a:srgbClr val="D1D5DB"/>
                </a:solidFill>
                <a:effectLst/>
                <a:latin typeface="Söhne"/>
              </a:rPr>
              <a:t>Remember, the reliability of your amateur radio can be critical during emergencies, especially when other forms of communication are down. </a:t>
            </a:r>
          </a:p>
          <a:p>
            <a:pPr algn="l"/>
            <a:endParaRPr lang="en-US" b="0" i="0" dirty="0">
              <a:solidFill>
                <a:srgbClr val="D1D5DB"/>
              </a:solidFill>
              <a:effectLst/>
              <a:latin typeface="Söhne"/>
            </a:endParaRPr>
          </a:p>
          <a:p>
            <a:pPr algn="l"/>
            <a:r>
              <a:rPr lang="en-US" b="0" i="0" dirty="0">
                <a:solidFill>
                  <a:srgbClr val="D1D5DB"/>
                </a:solidFill>
                <a:effectLst/>
                <a:latin typeface="Söhne"/>
              </a:rPr>
              <a:t>Taking these preventative measures ensures that you can communicate effectively when it matters most.</a:t>
            </a:r>
          </a:p>
          <a:p>
            <a:endParaRPr lang="en-US" dirty="0"/>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18</a:t>
            </a:fld>
            <a:endParaRPr lang="en-US"/>
          </a:p>
        </p:txBody>
      </p:sp>
    </p:spTree>
    <p:extLst>
      <p:ext uri="{BB962C8B-B14F-4D97-AF65-F5344CB8AC3E}">
        <p14:creationId xmlns:p14="http://schemas.microsoft.com/office/powerpoint/2010/main" val="1419054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D1D5DB"/>
                </a:solidFill>
                <a:effectLst/>
                <a:latin typeface="Söhne"/>
              </a:rPr>
              <a:t>As we transition into winter, it's important to conduct a thorough check of your base station's amateur radio equipment as well.</a:t>
            </a:r>
          </a:p>
          <a:p>
            <a:pPr algn="l"/>
            <a:endParaRPr lang="en-US" b="0" i="0" dirty="0">
              <a:solidFill>
                <a:srgbClr val="D1D5DB"/>
              </a:solidFill>
              <a:effectLst/>
              <a:latin typeface="Söhne"/>
            </a:endParaRPr>
          </a:p>
          <a:p>
            <a:pPr algn="l"/>
            <a:r>
              <a:rPr lang="en-US" b="0" i="0" dirty="0">
                <a:solidFill>
                  <a:srgbClr val="D1D5DB"/>
                </a:solidFill>
                <a:effectLst/>
                <a:latin typeface="Söhne"/>
              </a:rPr>
              <a:t>Start by inspecting wire antennas, which can be easier to see and access after the leaves have fallen. Look for any signs of twists, entanglements, or frayed support lines that could compromise their functionality.</a:t>
            </a:r>
          </a:p>
          <a:p>
            <a:pPr algn="l"/>
            <a:endParaRPr lang="en-US" b="0" i="0" dirty="0">
              <a:solidFill>
                <a:srgbClr val="D1D5DB"/>
              </a:solidFill>
              <a:effectLst/>
              <a:latin typeface="Söhne"/>
            </a:endParaRPr>
          </a:p>
          <a:p>
            <a:pPr algn="l"/>
            <a:r>
              <a:rPr lang="en-US" b="0" i="0" dirty="0">
                <a:solidFill>
                  <a:srgbClr val="D1D5DB"/>
                </a:solidFill>
                <a:effectLst/>
                <a:latin typeface="Söhne"/>
              </a:rPr>
              <a:t>Outside connections need to be watertight to withstand the harsh winter weather. Moisture can cause significant damage and affect the performance of your equipment, so ensure these connections are properly sealed.</a:t>
            </a:r>
          </a:p>
          <a:p>
            <a:pPr algn="l"/>
            <a:endParaRPr lang="en-US" b="0" i="0" dirty="0">
              <a:solidFill>
                <a:srgbClr val="D1D5DB"/>
              </a:solidFill>
              <a:effectLst/>
              <a:latin typeface="Söhne"/>
            </a:endParaRPr>
          </a:p>
          <a:p>
            <a:pPr algn="l"/>
            <a:r>
              <a:rPr lang="en-US" b="0" i="0" dirty="0">
                <a:solidFill>
                  <a:srgbClr val="D1D5DB"/>
                </a:solidFill>
                <a:effectLst/>
                <a:latin typeface="Söhne"/>
              </a:rPr>
              <a:t>Consider replacing your coaxial cable now if it shows any sign of wear and tear. It's best to handle such maintenance before the cold sets in, as the cable can become brittle and more difficult to work with in low temperatures.</a:t>
            </a:r>
          </a:p>
          <a:p>
            <a:pPr algn="l"/>
            <a:endParaRPr lang="en-US" b="0" i="0" dirty="0">
              <a:solidFill>
                <a:srgbClr val="D1D5DB"/>
              </a:solidFill>
              <a:effectLst/>
              <a:latin typeface="Söhne"/>
            </a:endParaRPr>
          </a:p>
          <a:p>
            <a:pPr algn="l"/>
            <a:r>
              <a:rPr lang="en-US" b="0" i="0" dirty="0">
                <a:solidFill>
                  <a:srgbClr val="D1D5DB"/>
                </a:solidFill>
                <a:effectLst/>
                <a:latin typeface="Söhne"/>
              </a:rPr>
              <a:t>Address any necessary repairs on directional antennas like </a:t>
            </a:r>
            <a:r>
              <a:rPr lang="en-US" b="0" i="0" dirty="0" err="1">
                <a:solidFill>
                  <a:srgbClr val="D1D5DB"/>
                </a:solidFill>
                <a:effectLst/>
                <a:latin typeface="Söhne"/>
              </a:rPr>
              <a:t>Yagis</a:t>
            </a:r>
            <a:r>
              <a:rPr lang="en-US" b="0" i="0" dirty="0">
                <a:solidFill>
                  <a:srgbClr val="D1D5DB"/>
                </a:solidFill>
                <a:effectLst/>
                <a:latin typeface="Söhne"/>
              </a:rPr>
              <a:t>. These are your workhorses for communication and should be in top condition to ensure clear, reliable signals.</a:t>
            </a:r>
          </a:p>
          <a:p>
            <a:pPr algn="l"/>
            <a:endParaRPr lang="en-US" b="0" i="0" dirty="0">
              <a:solidFill>
                <a:srgbClr val="D1D5DB"/>
              </a:solidFill>
              <a:effectLst/>
              <a:latin typeface="Söhne"/>
            </a:endParaRPr>
          </a:p>
          <a:p>
            <a:pPr algn="l"/>
            <a:r>
              <a:rPr lang="en-US" b="0" i="0" dirty="0">
                <a:solidFill>
                  <a:srgbClr val="D1D5DB"/>
                </a:solidFill>
                <a:effectLst/>
                <a:latin typeface="Söhne"/>
              </a:rPr>
              <a:t>Finally, ensure all antennas are prepared to withstand icing conditions. Ice can add weight and wind resistance, potentially damaging antennas and mounts.</a:t>
            </a:r>
          </a:p>
          <a:p>
            <a:pPr algn="l"/>
            <a:endParaRPr lang="en-US" b="0" i="0">
              <a:solidFill>
                <a:srgbClr val="D1D5DB"/>
              </a:solidFill>
              <a:effectLst/>
              <a:latin typeface="Söhne"/>
            </a:endParaRPr>
          </a:p>
          <a:p>
            <a:pPr algn="l"/>
            <a:r>
              <a:rPr lang="en-US" b="0" i="0">
                <a:solidFill>
                  <a:srgbClr val="D1D5DB"/>
                </a:solidFill>
                <a:effectLst/>
                <a:latin typeface="Söhne"/>
              </a:rPr>
              <a:t>Taking </a:t>
            </a:r>
            <a:r>
              <a:rPr lang="en-US" b="0" i="0" dirty="0">
                <a:solidFill>
                  <a:srgbClr val="D1D5DB"/>
                </a:solidFill>
                <a:effectLst/>
                <a:latin typeface="Söhne"/>
              </a:rPr>
              <a:t>these steps now can prevent emergency repairs in the midst of winter and ensure that your amateur radio operations continue smoothly regardless of the weather.</a:t>
            </a:r>
          </a:p>
          <a:p>
            <a:endParaRPr lang="en-US" dirty="0"/>
          </a:p>
        </p:txBody>
      </p:sp>
      <p:sp>
        <p:nvSpPr>
          <p:cNvPr id="4" name="Slide Number Placeholder 3"/>
          <p:cNvSpPr>
            <a:spLocks noGrp="1"/>
          </p:cNvSpPr>
          <p:nvPr>
            <p:ph type="sldNum" sz="quarter" idx="5"/>
          </p:nvPr>
        </p:nvSpPr>
        <p:spPr/>
        <p:txBody>
          <a:bodyPr/>
          <a:lstStyle/>
          <a:p>
            <a:fld id="{0D56C6EC-F778-4579-ACC3-E5C61CDF24C1}" type="slidenum">
              <a:rPr lang="en-US" smtClean="0"/>
              <a:t>19</a:t>
            </a:fld>
            <a:endParaRPr lang="en-US"/>
          </a:p>
        </p:txBody>
      </p:sp>
    </p:spTree>
    <p:extLst>
      <p:ext uri="{BB962C8B-B14F-4D97-AF65-F5344CB8AC3E}">
        <p14:creationId xmlns:p14="http://schemas.microsoft.com/office/powerpoint/2010/main" val="3397423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BBC8-789F-C598-7711-30526C4CF9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6E10F-C5A6-785F-9E46-AB8C1811C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67FC4E75-4B28-7472-A777-3E0AF8B35E3E}"/>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7" name="Picture 2">
            <a:extLst>
              <a:ext uri="{FF2B5EF4-FFF2-40B4-BE49-F238E27FC236}">
                <a16:creationId xmlns:a16="http://schemas.microsoft.com/office/drawing/2014/main" id="{02260226-D996-10EE-0588-5C88705653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2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A413-D8A4-3170-A085-0EE6F01B4E67}"/>
              </a:ext>
            </a:extLst>
          </p:cNvPr>
          <p:cNvSpPr>
            <a:spLocks noGrp="1"/>
          </p:cNvSpPr>
          <p:nvPr>
            <p:ph type="title"/>
          </p:nvPr>
        </p:nvSpPr>
        <p:spPr>
          <a:xfrm>
            <a:off x="1390291" y="794892"/>
            <a:ext cx="7614001" cy="9303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699A7E-295D-FCC9-B428-CBE8665626E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6B6E69A-1693-C367-FAF3-C00844626E82}"/>
              </a:ext>
            </a:extLst>
          </p:cNvPr>
          <p:cNvSpPr>
            <a:spLocks noGrp="1"/>
          </p:cNvSpPr>
          <p:nvPr>
            <p:ph type="sldNum" sz="quarter" idx="12"/>
          </p:nvPr>
        </p:nvSpPr>
        <p:spPr/>
        <p:txBody>
          <a:bodyPr/>
          <a:lstStyle/>
          <a:p>
            <a:fld id="{7F72472B-C334-4A8F-BE9E-A62B457BC03B}" type="slidenum">
              <a:rPr lang="en-US" smtClean="0"/>
              <a:t>‹#›</a:t>
            </a:fld>
            <a:endParaRPr lang="en-US" dirty="0"/>
          </a:p>
        </p:txBody>
      </p:sp>
      <p:pic>
        <p:nvPicPr>
          <p:cNvPr id="1026" name="Picture 2">
            <a:extLst>
              <a:ext uri="{FF2B5EF4-FFF2-40B4-BE49-F238E27FC236}">
                <a16:creationId xmlns:a16="http://schemas.microsoft.com/office/drawing/2014/main" id="{27FA7C0C-83D4-46B4-871F-B049CA2C48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D65480-B275-4CED-8494-25081781FF7D}"/>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spTree>
    <p:extLst>
      <p:ext uri="{BB962C8B-B14F-4D97-AF65-F5344CB8AC3E}">
        <p14:creationId xmlns:p14="http://schemas.microsoft.com/office/powerpoint/2010/main" val="283316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EC89-BFD9-5FFB-59B3-001061917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E399A-1A09-E781-550B-4C9F42F75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0C1C-B9DA-8C04-97AF-D7CEA6893AA5}"/>
              </a:ext>
            </a:extLst>
          </p:cNvPr>
          <p:cNvSpPr>
            <a:spLocks noGrp="1"/>
          </p:cNvSpPr>
          <p:nvPr>
            <p:ph type="dt" sz="half" idx="10"/>
          </p:nvPr>
        </p:nvSpPr>
        <p:spPr>
          <a:xfrm>
            <a:off x="838200" y="6356350"/>
            <a:ext cx="2743200" cy="365125"/>
          </a:xfrm>
          <a:prstGeom prst="rect">
            <a:avLst/>
          </a:prstGeom>
        </p:spPr>
        <p:txBody>
          <a:bodyPr/>
          <a:lstStyle/>
          <a:p>
            <a:fld id="{FF20E852-2FA0-4CC1-8B24-D8897122BACC}" type="datetimeFigureOut">
              <a:rPr lang="en-US" smtClean="0"/>
              <a:t>10/22/2024</a:t>
            </a:fld>
            <a:endParaRPr lang="en-US"/>
          </a:p>
        </p:txBody>
      </p:sp>
      <p:sp>
        <p:nvSpPr>
          <p:cNvPr id="6" name="Slide Number Placeholder 5">
            <a:extLst>
              <a:ext uri="{FF2B5EF4-FFF2-40B4-BE49-F238E27FC236}">
                <a16:creationId xmlns:a16="http://schemas.microsoft.com/office/drawing/2014/main" id="{189167AB-B0D6-D193-6981-A27A50712848}"/>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84571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5F23-1DF1-AD37-DBA4-A40741ABC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07296-75E8-E0EB-ECE9-C7A199746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92B-04A7-D080-154C-1A1A3691B1E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C84B5EF-9B05-E627-BB98-5800D60F449E}"/>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42419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6793-09CF-793D-9AAD-8D26FC3925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3A55B1-9FA9-973F-F472-17FE55D4C3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6277F-9770-C770-A360-2ED8B812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F63DA1-5664-C2BC-14EE-89EEE9C8D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C29457-F5D0-B3F0-3224-C72AE70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6C39C0A-3CBA-6C4B-EE9C-5EC359A17BC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56773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2A2E-318E-2F2A-4E34-D48A7BE2000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4BD19E2-13D7-10CE-955A-7E75B0A8DC9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58620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9609A-F72D-536A-73E3-2797B25FB862}"/>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927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1A6D-2055-79AC-241D-A7FE4AACF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040A4-C220-9E62-A379-8BAA829CD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BADE3-2A31-250A-F4E8-951A52706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45BC1ACD-1CC4-166D-B345-AF6A2D9CDE36}"/>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05133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98D2-AEF5-B31C-4587-72EEF03FB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C0053-9CF8-AB07-1DFC-DE820DD07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82329-BB6D-93D8-B1D7-15F9D9A4F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8913DF8-1FEF-0A66-B436-3F0B67C35C81}"/>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9146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3AE3-9B83-56CC-C5AB-C64A82CBE3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1AD78D-F9DD-293B-40E3-E6898EB7D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0D655-4B9A-2DBE-E49A-3FAC76AE405B}"/>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84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E5429-B23C-0708-8D08-603813456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16194-48A0-05B7-6BC8-89D54F5914FE}"/>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76029BB-762C-19DC-0697-21270922CDB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23731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482478-0F0D-D506-0867-41B3F8481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4665E-7660-85A4-57DB-64C1D69A91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6D9296-DCCB-5662-BDC9-B63EEA2D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472B-C334-4A8F-BE9E-A62B457BC03B}" type="slidenum">
              <a:rPr lang="en-US" smtClean="0"/>
              <a:t>‹#›</a:t>
            </a:fld>
            <a:endParaRPr lang="en-US"/>
          </a:p>
        </p:txBody>
      </p:sp>
      <p:pic>
        <p:nvPicPr>
          <p:cNvPr id="7" name="Picture 4" descr="Five Steps of Emergency Management">
            <a:extLst>
              <a:ext uri="{FF2B5EF4-FFF2-40B4-BE49-F238E27FC236}">
                <a16:creationId xmlns:a16="http://schemas.microsoft.com/office/drawing/2014/main" id="{D89E6D6B-C0E4-4A6E-F6B9-766A997A57C0}"/>
              </a:ext>
            </a:extLst>
          </p:cNvPr>
          <p:cNvPicPr>
            <a:picLocks noChangeAspect="1" noChangeArrowheads="1"/>
          </p:cNvPicPr>
          <p:nvPr userDrawn="1"/>
        </p:nvPicPr>
        <p:blipFill>
          <a:blip r:embed="rId13">
            <a:alphaModFix amt="20000"/>
            <a:extLst>
              <a:ext uri="{28A0092B-C50C-407E-A947-70E740481C1C}">
                <a14:useLocalDpi xmlns:a14="http://schemas.microsoft.com/office/drawing/2010/main" val="0"/>
              </a:ext>
            </a:extLst>
          </a:blip>
          <a:srcRect/>
          <a:stretch>
            <a:fillRect/>
          </a:stretch>
        </p:blipFill>
        <p:spPr bwMode="auto">
          <a:xfrm>
            <a:off x="4504966" y="2500963"/>
            <a:ext cx="3103533" cy="31104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2CA360-E743-BE05-A551-D539109A8707}"/>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pic>
        <p:nvPicPr>
          <p:cNvPr id="11" name="Picture 2">
            <a:extLst>
              <a:ext uri="{FF2B5EF4-FFF2-40B4-BE49-F238E27FC236}">
                <a16:creationId xmlns:a16="http://schemas.microsoft.com/office/drawing/2014/main" id="{43680DB5-E875-18D7-2726-FD18CCC9FCB5}"/>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redcross.org/" TargetMode="External"/><Relationship Id="rId2" Type="http://schemas.openxmlformats.org/officeDocument/2006/relationships/hyperlink" Target="http://www.ready.gov/prepar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B37F6-1C3E-3C06-3E92-134E2F8BAE71}"/>
              </a:ext>
            </a:extLst>
          </p:cNvPr>
          <p:cNvSpPr>
            <a:spLocks noGrp="1"/>
          </p:cNvSpPr>
          <p:nvPr>
            <p:ph type="ctrTitle"/>
          </p:nvPr>
        </p:nvSpPr>
        <p:spPr>
          <a:xfrm>
            <a:off x="699714" y="5490971"/>
            <a:ext cx="6962072" cy="1159200"/>
          </a:xfrm>
        </p:spPr>
        <p:txBody>
          <a:bodyPr anchor="ctr">
            <a:normAutofit/>
          </a:bodyPr>
          <a:lstStyle/>
          <a:p>
            <a:pPr algn="l"/>
            <a:r>
              <a:rPr lang="en-US" sz="4000" dirty="0">
                <a:solidFill>
                  <a:srgbClr val="FFFFFF"/>
                </a:solidFill>
              </a:rPr>
              <a:t>Winter Safety &amp; Preparedness</a:t>
            </a:r>
          </a:p>
        </p:txBody>
      </p:sp>
      <p:sp>
        <p:nvSpPr>
          <p:cNvPr id="3" name="Subtitle 2">
            <a:extLst>
              <a:ext uri="{FF2B5EF4-FFF2-40B4-BE49-F238E27FC236}">
                <a16:creationId xmlns:a16="http://schemas.microsoft.com/office/drawing/2014/main" id="{4AD62A61-1E8F-C5AB-8BEC-82F8AB1486FB}"/>
              </a:ext>
            </a:extLst>
          </p:cNvPr>
          <p:cNvSpPr>
            <a:spLocks noGrp="1"/>
          </p:cNvSpPr>
          <p:nvPr>
            <p:ph type="subTitle" idx="1"/>
          </p:nvPr>
        </p:nvSpPr>
        <p:spPr>
          <a:xfrm>
            <a:off x="8456522" y="5633765"/>
            <a:ext cx="3408555" cy="873612"/>
          </a:xfrm>
        </p:spPr>
        <p:txBody>
          <a:bodyPr anchor="ctr">
            <a:normAutofit/>
          </a:bodyPr>
          <a:lstStyle/>
          <a:p>
            <a:pPr algn="l"/>
            <a:r>
              <a:rPr lang="en-US" sz="2000" dirty="0">
                <a:solidFill>
                  <a:srgbClr val="FFFFFF"/>
                </a:solidFill>
              </a:rPr>
              <a:t>Your Responsibility</a:t>
            </a:r>
          </a:p>
        </p:txBody>
      </p:sp>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7106"/>
            <a:ext cx="12192000" cy="3876010"/>
          </a:xfrm>
          <a:prstGeom prst="rect">
            <a:avLst/>
          </a:prstGeom>
        </p:spPr>
      </p:pic>
    </p:spTree>
    <p:extLst>
      <p:ext uri="{BB962C8B-B14F-4D97-AF65-F5344CB8AC3E}">
        <p14:creationId xmlns:p14="http://schemas.microsoft.com/office/powerpoint/2010/main" val="2247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2"/>
          <p:cNvSpPr>
            <a:spLocks noGrp="1"/>
          </p:cNvSpPr>
          <p:nvPr>
            <p:ph idx="1"/>
          </p:nvPr>
        </p:nvSpPr>
        <p:spPr>
          <a:xfrm>
            <a:off x="838199" y="1828800"/>
            <a:ext cx="8380413" cy="4068763"/>
          </a:xfrm>
        </p:spPr>
        <p:txBody>
          <a:bodyPr/>
          <a:lstStyle/>
          <a:p>
            <a:r>
              <a:rPr lang="en-US" dirty="0"/>
              <a:t>Freezing Rain</a:t>
            </a:r>
          </a:p>
          <a:p>
            <a:r>
              <a:rPr lang="en-US" dirty="0"/>
              <a:t>Snow</a:t>
            </a:r>
          </a:p>
          <a:p>
            <a:r>
              <a:rPr lang="en-US" dirty="0"/>
              <a:t>Sleet</a:t>
            </a:r>
          </a:p>
          <a:p>
            <a:r>
              <a:rPr lang="en-US" dirty="0"/>
              <a:t>Ice</a:t>
            </a:r>
          </a:p>
          <a:p>
            <a:r>
              <a:rPr lang="en-US" dirty="0"/>
              <a:t>High Winds</a:t>
            </a:r>
          </a:p>
          <a:p>
            <a:r>
              <a:rPr lang="en-US" dirty="0"/>
              <a:t>Cold Temps &amp; Wind Chill</a:t>
            </a:r>
          </a:p>
          <a:p>
            <a:r>
              <a:rPr lang="en-US" dirty="0"/>
              <a:t>Or any combination of the above</a:t>
            </a:r>
          </a:p>
        </p:txBody>
      </p:sp>
      <p:pic>
        <p:nvPicPr>
          <p:cNvPr id="22530" name="Content Placeholder 3"/>
          <p:cNvPicPr>
            <a:picLocks noChangeAspect="1"/>
          </p:cNvPicPr>
          <p:nvPr/>
        </p:nvPicPr>
        <p:blipFill>
          <a:blip r:embed="rId3"/>
          <a:srcRect/>
          <a:stretch>
            <a:fillRect/>
          </a:stretch>
        </p:blipFill>
        <p:spPr bwMode="auto">
          <a:xfrm>
            <a:off x="6096000" y="1596788"/>
            <a:ext cx="5349875" cy="3433763"/>
          </a:xfrm>
          <a:prstGeom prst="rect">
            <a:avLst/>
          </a:prstGeom>
          <a:noFill/>
          <a:ln w="9525">
            <a:noFill/>
            <a:miter lim="800000"/>
            <a:headEnd/>
            <a:tailEnd/>
          </a:ln>
        </p:spPr>
      </p:pic>
      <p:sp>
        <p:nvSpPr>
          <p:cNvPr id="3" name="TextBox 2">
            <a:extLst>
              <a:ext uri="{FF2B5EF4-FFF2-40B4-BE49-F238E27FC236}">
                <a16:creationId xmlns:a16="http://schemas.microsoft.com/office/drawing/2014/main" id="{A2E69D12-A60D-42D9-CFA1-7EF86EC3174B}"/>
              </a:ext>
            </a:extLst>
          </p:cNvPr>
          <p:cNvSpPr txBox="1"/>
          <p:nvPr/>
        </p:nvSpPr>
        <p:spPr>
          <a:xfrm>
            <a:off x="838200" y="800100"/>
            <a:ext cx="6097508" cy="769441"/>
          </a:xfrm>
          <a:prstGeom prst="rect">
            <a:avLst/>
          </a:prstGeom>
          <a:noFill/>
        </p:spPr>
        <p:txBody>
          <a:bodyPr wrap="square">
            <a:spAutoFit/>
          </a:bodyPr>
          <a:lstStyle/>
          <a:p>
            <a:r>
              <a:rPr lang="en-US" sz="4400" dirty="0"/>
              <a:t>Why be Prepared?</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srcRect/>
          <a:stretch>
            <a:fillRect/>
          </a:stretch>
        </p:blipFill>
        <p:spPr bwMode="auto">
          <a:xfrm>
            <a:off x="6096001" y="1868487"/>
            <a:ext cx="4578036" cy="2573755"/>
          </a:xfrm>
          <a:prstGeom prst="rect">
            <a:avLst/>
          </a:prstGeom>
          <a:noFill/>
          <a:ln w="9525">
            <a:noFill/>
            <a:miter lim="800000"/>
            <a:headEnd/>
            <a:tailEnd/>
          </a:ln>
        </p:spPr>
      </p:pic>
      <p:sp>
        <p:nvSpPr>
          <p:cNvPr id="3" name="Content Placeholder 2"/>
          <p:cNvSpPr>
            <a:spLocks noGrp="1"/>
          </p:cNvSpPr>
          <p:nvPr>
            <p:ph idx="1"/>
          </p:nvPr>
        </p:nvSpPr>
        <p:spPr>
          <a:xfrm>
            <a:off x="838199" y="1828800"/>
            <a:ext cx="10505793" cy="4191754"/>
          </a:xfrm>
        </p:spPr>
        <p:txBody>
          <a:bodyPr rtlCol="0">
            <a:normAutofit/>
          </a:bodyPr>
          <a:lstStyle/>
          <a:p>
            <a:pPr>
              <a:defRPr/>
            </a:pPr>
            <a:r>
              <a:rPr lang="en-US" dirty="0"/>
              <a:t>Power Outages</a:t>
            </a:r>
          </a:p>
          <a:p>
            <a:pPr>
              <a:defRPr/>
            </a:pPr>
            <a:r>
              <a:rPr lang="en-US" dirty="0"/>
              <a:t>Stranded Motorists </a:t>
            </a:r>
          </a:p>
          <a:p>
            <a:pPr>
              <a:defRPr/>
            </a:pPr>
            <a:r>
              <a:rPr lang="en-US" dirty="0"/>
              <a:t>Driving Hazards</a:t>
            </a:r>
          </a:p>
          <a:p>
            <a:pPr>
              <a:defRPr/>
            </a:pPr>
            <a:r>
              <a:rPr lang="en-US" dirty="0"/>
              <a:t>Communications Outages</a:t>
            </a:r>
          </a:p>
          <a:p>
            <a:pPr>
              <a:defRPr/>
            </a:pPr>
            <a:r>
              <a:rPr lang="en-US" dirty="0"/>
              <a:t>Walking Hazards</a:t>
            </a:r>
          </a:p>
          <a:p>
            <a:pPr>
              <a:defRPr/>
            </a:pPr>
            <a:r>
              <a:rPr lang="en-US" dirty="0"/>
              <a:t>Risk of Carbon Monoxide Poisoning</a:t>
            </a:r>
          </a:p>
          <a:p>
            <a:pPr>
              <a:defRPr/>
            </a:pPr>
            <a:r>
              <a:rPr lang="en-US" dirty="0"/>
              <a:t>Risk of Hypothermia-Core Body Temp. drops below 95 deg.</a:t>
            </a:r>
          </a:p>
          <a:p>
            <a:pPr>
              <a:defRPr/>
            </a:pPr>
            <a:r>
              <a:rPr lang="en-US" dirty="0"/>
              <a:t>Risk of Frostbite</a:t>
            </a:r>
          </a:p>
        </p:txBody>
      </p:sp>
      <p:sp>
        <p:nvSpPr>
          <p:cNvPr id="4" name="TextBox 3">
            <a:extLst>
              <a:ext uri="{FF2B5EF4-FFF2-40B4-BE49-F238E27FC236}">
                <a16:creationId xmlns:a16="http://schemas.microsoft.com/office/drawing/2014/main" id="{04CAD12A-061C-7199-E92D-9C3F0BD48120}"/>
              </a:ext>
            </a:extLst>
          </p:cNvPr>
          <p:cNvSpPr txBox="1"/>
          <p:nvPr/>
        </p:nvSpPr>
        <p:spPr>
          <a:xfrm>
            <a:off x="838200" y="800100"/>
            <a:ext cx="6097508" cy="769441"/>
          </a:xfrm>
          <a:prstGeom prst="rect">
            <a:avLst/>
          </a:prstGeom>
          <a:noFill/>
        </p:spPr>
        <p:txBody>
          <a:bodyPr wrap="square">
            <a:spAutoFit/>
          </a:bodyPr>
          <a:lstStyle/>
          <a:p>
            <a:r>
              <a:rPr lang="en-US" sz="4400" dirty="0"/>
              <a:t>What To Be Prepared For:</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idx="1"/>
          </p:nvPr>
        </p:nvSpPr>
        <p:spPr>
          <a:xfrm>
            <a:off x="838199" y="1828800"/>
            <a:ext cx="10849825" cy="4559300"/>
          </a:xfrm>
        </p:spPr>
        <p:txBody>
          <a:bodyPr>
            <a:normAutofit/>
          </a:bodyPr>
          <a:lstStyle/>
          <a:p>
            <a:pPr lvl="1"/>
            <a:r>
              <a:rPr lang="en-US" sz="3600" dirty="0"/>
              <a:t>70% from vehicle accidents</a:t>
            </a:r>
          </a:p>
          <a:p>
            <a:pPr lvl="1"/>
            <a:r>
              <a:rPr lang="en-US" sz="3600" dirty="0"/>
              <a:t>25% occur in people caught out in a storm</a:t>
            </a:r>
          </a:p>
          <a:p>
            <a:pPr lvl="1"/>
            <a:r>
              <a:rPr lang="en-US" sz="3600" dirty="0"/>
              <a:t>State of Kansas 2014 Kansas Traffic Accident Facts involving snow and ice.</a:t>
            </a:r>
          </a:p>
          <a:p>
            <a:pPr lvl="2"/>
            <a:r>
              <a:rPr lang="en-US" sz="3200" dirty="0"/>
              <a:t>5, 760 accidents</a:t>
            </a:r>
          </a:p>
          <a:p>
            <a:pPr lvl="2"/>
            <a:r>
              <a:rPr lang="en-US" sz="3200" dirty="0"/>
              <a:t>15 fatalities</a:t>
            </a:r>
          </a:p>
          <a:p>
            <a:pPr lvl="2"/>
            <a:r>
              <a:rPr lang="en-US" sz="3200" dirty="0"/>
              <a:t>936 injuries</a:t>
            </a:r>
          </a:p>
          <a:p>
            <a:pPr lvl="2"/>
            <a:r>
              <a:rPr lang="en-US" sz="3200" dirty="0"/>
              <a:t>4,809 Property Damage Only</a:t>
            </a:r>
          </a:p>
        </p:txBody>
      </p:sp>
      <p:pic>
        <p:nvPicPr>
          <p:cNvPr id="24578" name="Picture 3"/>
          <p:cNvPicPr>
            <a:picLocks noChangeAspect="1"/>
          </p:cNvPicPr>
          <p:nvPr/>
        </p:nvPicPr>
        <p:blipFill>
          <a:blip r:embed="rId3"/>
          <a:srcRect/>
          <a:stretch>
            <a:fillRect/>
          </a:stretch>
        </p:blipFill>
        <p:spPr bwMode="auto">
          <a:xfrm>
            <a:off x="7641124" y="3791610"/>
            <a:ext cx="4273063" cy="2596489"/>
          </a:xfrm>
          <a:prstGeom prst="rect">
            <a:avLst/>
          </a:prstGeom>
          <a:noFill/>
          <a:ln w="9525">
            <a:noFill/>
            <a:miter lim="800000"/>
            <a:headEnd/>
            <a:tailEnd/>
          </a:ln>
        </p:spPr>
      </p:pic>
      <p:sp>
        <p:nvSpPr>
          <p:cNvPr id="3" name="TextBox 2">
            <a:extLst>
              <a:ext uri="{FF2B5EF4-FFF2-40B4-BE49-F238E27FC236}">
                <a16:creationId xmlns:a16="http://schemas.microsoft.com/office/drawing/2014/main" id="{C6E28E2C-9D77-2EB5-8694-D2F29F3F1386}"/>
              </a:ext>
            </a:extLst>
          </p:cNvPr>
          <p:cNvSpPr txBox="1"/>
          <p:nvPr/>
        </p:nvSpPr>
        <p:spPr>
          <a:xfrm>
            <a:off x="1371600" y="800100"/>
            <a:ext cx="8795442" cy="769441"/>
          </a:xfrm>
          <a:prstGeom prst="rect">
            <a:avLst/>
          </a:prstGeom>
          <a:noFill/>
        </p:spPr>
        <p:txBody>
          <a:bodyPr wrap="square">
            <a:spAutoFit/>
          </a:bodyPr>
          <a:lstStyle/>
          <a:p>
            <a:r>
              <a:rPr lang="en-US" sz="4400" dirty="0"/>
              <a:t>Injuries due to ice and snow</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2"/>
          <p:cNvSpPr>
            <a:spLocks noGrp="1"/>
          </p:cNvSpPr>
          <p:nvPr>
            <p:ph idx="1"/>
          </p:nvPr>
        </p:nvSpPr>
        <p:spPr>
          <a:xfrm>
            <a:off x="838200" y="1828800"/>
            <a:ext cx="5257800" cy="4013200"/>
          </a:xfrm>
        </p:spPr>
        <p:txBody>
          <a:bodyPr/>
          <a:lstStyle/>
          <a:p>
            <a:r>
              <a:rPr lang="en-US" dirty="0"/>
              <a:t>50% of injuries happen to people over 60 years old.</a:t>
            </a:r>
          </a:p>
          <a:p>
            <a:r>
              <a:rPr lang="en-US" dirty="0"/>
              <a:t>More than 75% happen to males.</a:t>
            </a:r>
          </a:p>
          <a:p>
            <a:r>
              <a:rPr lang="en-US" dirty="0"/>
              <a:t>20% occur in the home.</a:t>
            </a:r>
          </a:p>
        </p:txBody>
      </p:sp>
      <p:pic>
        <p:nvPicPr>
          <p:cNvPr id="25602" name="Picture 3"/>
          <p:cNvPicPr>
            <a:picLocks noChangeAspect="1"/>
          </p:cNvPicPr>
          <p:nvPr/>
        </p:nvPicPr>
        <p:blipFill>
          <a:blip r:embed="rId3"/>
          <a:srcRect/>
          <a:stretch>
            <a:fillRect/>
          </a:stretch>
        </p:blipFill>
        <p:spPr bwMode="auto">
          <a:xfrm>
            <a:off x="6096000" y="1828800"/>
            <a:ext cx="5940755" cy="4176215"/>
          </a:xfrm>
          <a:prstGeom prst="rect">
            <a:avLst/>
          </a:prstGeom>
          <a:noFill/>
          <a:ln w="9525">
            <a:noFill/>
            <a:miter lim="800000"/>
            <a:headEnd/>
            <a:tailEnd/>
          </a:ln>
        </p:spPr>
      </p:pic>
      <p:sp>
        <p:nvSpPr>
          <p:cNvPr id="3" name="TextBox 2">
            <a:extLst>
              <a:ext uri="{FF2B5EF4-FFF2-40B4-BE49-F238E27FC236}">
                <a16:creationId xmlns:a16="http://schemas.microsoft.com/office/drawing/2014/main" id="{89A85F6B-901D-32F6-6859-C2A9F3B29D93}"/>
              </a:ext>
            </a:extLst>
          </p:cNvPr>
          <p:cNvSpPr txBox="1"/>
          <p:nvPr/>
        </p:nvSpPr>
        <p:spPr>
          <a:xfrm>
            <a:off x="1371600" y="800100"/>
            <a:ext cx="9257168" cy="769441"/>
          </a:xfrm>
          <a:prstGeom prst="rect">
            <a:avLst/>
          </a:prstGeom>
          <a:noFill/>
        </p:spPr>
        <p:txBody>
          <a:bodyPr wrap="square">
            <a:spAutoFit/>
          </a:bodyPr>
          <a:lstStyle/>
          <a:p>
            <a:r>
              <a:rPr lang="en-US" sz="4400" dirty="0"/>
              <a:t>Injuries related to cold</a:t>
            </a:r>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rapped in a blanket&#10;&#10;Description automatically generated">
            <a:extLst>
              <a:ext uri="{FF2B5EF4-FFF2-40B4-BE49-F238E27FC236}">
                <a16:creationId xmlns:a16="http://schemas.microsoft.com/office/drawing/2014/main" id="{55614F68-186C-AB9E-F481-FA6685BFD05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12182"/>
            <a:ext cx="10584976" cy="5954048"/>
          </a:xfrm>
        </p:spPr>
      </p:pic>
    </p:spTree>
    <p:extLst>
      <p:ext uri="{BB962C8B-B14F-4D97-AF65-F5344CB8AC3E}">
        <p14:creationId xmlns:p14="http://schemas.microsoft.com/office/powerpoint/2010/main" val="1955655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8800"/>
            <a:ext cx="10985626" cy="4556125"/>
          </a:xfrm>
        </p:spPr>
        <p:txBody>
          <a:bodyPr rtlCol="0">
            <a:normAutofit fontScale="92500" lnSpcReduction="10000"/>
          </a:bodyPr>
          <a:lstStyle/>
          <a:p>
            <a:pPr>
              <a:defRPr/>
            </a:pPr>
            <a:r>
              <a:rPr lang="en-US" dirty="0"/>
              <a:t>During a 12 year period between 1999-2010, CDC says that a total of 5,149 deaths occurred from unintentional carbon monoxide poisoning.</a:t>
            </a:r>
          </a:p>
          <a:p>
            <a:pPr>
              <a:defRPr/>
            </a:pPr>
            <a:r>
              <a:rPr lang="en-US" dirty="0"/>
              <a:t>Average of 430 deaths per year.</a:t>
            </a:r>
          </a:p>
          <a:p>
            <a:pPr>
              <a:defRPr/>
            </a:pPr>
            <a:r>
              <a:rPr lang="en-US" dirty="0"/>
              <a:t>Signs:</a:t>
            </a:r>
          </a:p>
          <a:p>
            <a:pPr lvl="1">
              <a:defRPr/>
            </a:pPr>
            <a:r>
              <a:rPr lang="en-US" dirty="0"/>
              <a:t>Dull Headache</a:t>
            </a:r>
          </a:p>
          <a:p>
            <a:pPr lvl="1">
              <a:defRPr/>
            </a:pPr>
            <a:r>
              <a:rPr lang="en-US" dirty="0"/>
              <a:t>Weakness</a:t>
            </a:r>
          </a:p>
          <a:p>
            <a:pPr lvl="1">
              <a:defRPr/>
            </a:pPr>
            <a:r>
              <a:rPr lang="en-US" dirty="0"/>
              <a:t>Dizziness</a:t>
            </a:r>
          </a:p>
          <a:p>
            <a:pPr lvl="1">
              <a:defRPr/>
            </a:pPr>
            <a:r>
              <a:rPr lang="en-US" dirty="0"/>
              <a:t>Nausea or vomiting</a:t>
            </a:r>
          </a:p>
          <a:p>
            <a:pPr lvl="1">
              <a:defRPr/>
            </a:pPr>
            <a:r>
              <a:rPr lang="en-US" dirty="0"/>
              <a:t>Shortness of breath</a:t>
            </a:r>
          </a:p>
          <a:p>
            <a:pPr lvl="1">
              <a:defRPr/>
            </a:pPr>
            <a:r>
              <a:rPr lang="en-US" dirty="0"/>
              <a:t>Confusion</a:t>
            </a:r>
          </a:p>
          <a:p>
            <a:pPr lvl="1">
              <a:defRPr/>
            </a:pPr>
            <a:r>
              <a:rPr lang="en-US" dirty="0"/>
              <a:t>Blurred vision</a:t>
            </a:r>
          </a:p>
          <a:p>
            <a:pPr lvl="1">
              <a:defRPr/>
            </a:pPr>
            <a:r>
              <a:rPr lang="en-US" dirty="0"/>
              <a:t>Loss of consciousness</a:t>
            </a:r>
          </a:p>
        </p:txBody>
      </p:sp>
      <p:pic>
        <p:nvPicPr>
          <p:cNvPr id="26626" name="Picture 3"/>
          <p:cNvPicPr>
            <a:picLocks noChangeAspect="1"/>
          </p:cNvPicPr>
          <p:nvPr/>
        </p:nvPicPr>
        <p:blipFill>
          <a:blip r:embed="rId3"/>
          <a:srcRect/>
          <a:stretch>
            <a:fillRect/>
          </a:stretch>
        </p:blipFill>
        <p:spPr bwMode="auto">
          <a:xfrm>
            <a:off x="7795034" y="2717505"/>
            <a:ext cx="3866427" cy="3513511"/>
          </a:xfrm>
          <a:prstGeom prst="rect">
            <a:avLst/>
          </a:prstGeom>
          <a:noFill/>
          <a:ln w="9525">
            <a:noFill/>
            <a:miter lim="800000"/>
            <a:headEnd/>
            <a:tailEnd/>
          </a:ln>
        </p:spPr>
      </p:pic>
      <p:sp>
        <p:nvSpPr>
          <p:cNvPr id="4" name="TextBox 3">
            <a:extLst>
              <a:ext uri="{FF2B5EF4-FFF2-40B4-BE49-F238E27FC236}">
                <a16:creationId xmlns:a16="http://schemas.microsoft.com/office/drawing/2014/main" id="{DEFE0CD7-BF45-0389-531D-B4B6595E3EBC}"/>
              </a:ext>
            </a:extLst>
          </p:cNvPr>
          <p:cNvSpPr txBox="1"/>
          <p:nvPr/>
        </p:nvSpPr>
        <p:spPr>
          <a:xfrm>
            <a:off x="1371600" y="800100"/>
            <a:ext cx="9338650" cy="769441"/>
          </a:xfrm>
          <a:prstGeom prst="rect">
            <a:avLst/>
          </a:prstGeom>
          <a:noFill/>
        </p:spPr>
        <p:txBody>
          <a:bodyPr wrap="square">
            <a:spAutoFit/>
          </a:bodyPr>
          <a:lstStyle/>
          <a:p>
            <a:pPr fontAlgn="auto">
              <a:defRPr/>
            </a:pPr>
            <a:r>
              <a:rPr lang="en-US" sz="4400" dirty="0"/>
              <a:t>Carbon Monoxide Poisoning</a:t>
            </a:r>
          </a:p>
        </p:txBody>
      </p:sp>
    </p:spTree>
  </p:cSld>
  <p:clrMapOvr>
    <a:masterClrMapping/>
  </p:clrMapOvr>
  <p:transition spd="slow">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2"/>
          <p:cNvSpPr>
            <a:spLocks noGrp="1"/>
          </p:cNvSpPr>
          <p:nvPr>
            <p:ph idx="1"/>
          </p:nvPr>
        </p:nvSpPr>
        <p:spPr>
          <a:xfrm>
            <a:off x="838200" y="1828799"/>
            <a:ext cx="4334301" cy="4217159"/>
          </a:xfrm>
        </p:spPr>
        <p:txBody>
          <a:bodyPr>
            <a:normAutofit fontScale="70000" lnSpcReduction="20000"/>
          </a:bodyPr>
          <a:lstStyle/>
          <a:p>
            <a:r>
              <a:rPr lang="en-US" dirty="0"/>
              <a:t>WINTER STORM OUTLOOK:  Winter storm conditions are possible in the next 2-5 days. Stay tuned to local media for updates.</a:t>
            </a:r>
          </a:p>
          <a:p>
            <a:r>
              <a:rPr lang="en-US" dirty="0"/>
              <a:t>WINTER WEATHER ADVISORY: Winter weather conditions are expected to cause significant inconveniences and may be hazardous. If you are cautious, these situations should not be life-threatening.</a:t>
            </a:r>
          </a:p>
          <a:p>
            <a:r>
              <a:rPr lang="en-US" dirty="0"/>
              <a:t>WINTER STORM WATCH:  Winter storm conditions possible within the next 36-48 hours. PREPARE NOW!!</a:t>
            </a:r>
          </a:p>
          <a:p>
            <a:r>
              <a:rPr lang="en-US" dirty="0"/>
              <a:t>WINTER STORM WARNING: Life-threatening severe winter conditions have begun or will begin within 24 hours. ACT NOW!!</a:t>
            </a:r>
          </a:p>
        </p:txBody>
      </p:sp>
      <p:sp>
        <p:nvSpPr>
          <p:cNvPr id="3" name="TextBox 2">
            <a:extLst>
              <a:ext uri="{FF2B5EF4-FFF2-40B4-BE49-F238E27FC236}">
                <a16:creationId xmlns:a16="http://schemas.microsoft.com/office/drawing/2014/main" id="{EEB95F1E-94ED-C7F6-6634-74086A613332}"/>
              </a:ext>
            </a:extLst>
          </p:cNvPr>
          <p:cNvSpPr txBox="1"/>
          <p:nvPr/>
        </p:nvSpPr>
        <p:spPr>
          <a:xfrm>
            <a:off x="1371599" y="800100"/>
            <a:ext cx="9710383" cy="769441"/>
          </a:xfrm>
          <a:prstGeom prst="rect">
            <a:avLst/>
          </a:prstGeom>
          <a:noFill/>
        </p:spPr>
        <p:txBody>
          <a:bodyPr wrap="square">
            <a:spAutoFit/>
          </a:bodyPr>
          <a:lstStyle/>
          <a:p>
            <a:r>
              <a:rPr lang="en-US" sz="4400" dirty="0"/>
              <a:t>Understanding Winter Weather Alerts</a:t>
            </a:r>
          </a:p>
        </p:txBody>
      </p:sp>
      <p:pic>
        <p:nvPicPr>
          <p:cNvPr id="4098" name="Picture 2" descr="A Wind Chill Watch is issued when very cold air and wind is possible. Check the forecast, and be prepared in case a Warning is issued. A Wind Chill Warning is issued when very cold air and wind ies expected. Conditions could lead to frostbite or hypothermia. Limit time outside, dress in layers, and cover up exposed skin.">
            <a:extLst>
              <a:ext uri="{FF2B5EF4-FFF2-40B4-BE49-F238E27FC236}">
                <a16:creationId xmlns:a16="http://schemas.microsoft.com/office/drawing/2014/main" id="{E249040D-42E4-6D58-9C26-D8C3FB5E9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2481" y="1856095"/>
            <a:ext cx="6819393" cy="38350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few days out: if the forecast calls for winter weather, start preparing now. Have emergency supplies for your home &amp; car. Check your smoke and carbon monoxide detectors. Replenish fuel for your car and heating sources.&#10;The day before: forecast accuracy continues to improve, so keep checking the latest. Adjust plans. Have multiple ways to receive Warnings. Bring pets indoors and ensure they have water.&#10;During and after: remain vigilant and stay informed. Drive only if necessary. Check on neighbors and family. Properly ventilate emergency heat sources. Keep generators at least 20 feet from your home. Take it easy when shoveling.">
            <a:extLst>
              <a:ext uri="{FF2B5EF4-FFF2-40B4-BE49-F238E27FC236}">
                <a16:creationId xmlns:a16="http://schemas.microsoft.com/office/drawing/2014/main" id="{F2219804-B89B-A5ED-51EE-4CDDD97FE7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6478"/>
            <a:ext cx="10782300" cy="6065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490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8800"/>
            <a:ext cx="10478633" cy="4414838"/>
          </a:xfrm>
        </p:spPr>
        <p:txBody>
          <a:bodyPr rtlCol="0">
            <a:normAutofit lnSpcReduction="10000"/>
          </a:bodyPr>
          <a:lstStyle/>
          <a:p>
            <a:pPr>
              <a:defRPr/>
            </a:pPr>
            <a:r>
              <a:rPr lang="en-US" dirty="0"/>
              <a:t>Understand how to receive emergency alerts and warnings.  Also, how to make communicate when no other forms of communications are available.</a:t>
            </a:r>
          </a:p>
          <a:p>
            <a:pPr>
              <a:defRPr/>
            </a:pPr>
            <a:r>
              <a:rPr lang="en-US" dirty="0"/>
              <a:t>Discuss family/household plans for disasters that may affect your area and plan where to go.</a:t>
            </a:r>
          </a:p>
          <a:p>
            <a:pPr>
              <a:defRPr/>
            </a:pPr>
            <a:r>
              <a:rPr lang="en-US" dirty="0"/>
              <a:t>Collect information.</a:t>
            </a:r>
          </a:p>
          <a:p>
            <a:pPr>
              <a:defRPr/>
            </a:pPr>
            <a:r>
              <a:rPr lang="en-US" dirty="0"/>
              <a:t>Identify information and pick an </a:t>
            </a:r>
            <a:br>
              <a:rPr lang="en-US" dirty="0"/>
            </a:br>
            <a:r>
              <a:rPr lang="en-US" dirty="0"/>
              <a:t>emergency meeting place.</a:t>
            </a:r>
          </a:p>
          <a:p>
            <a:pPr>
              <a:defRPr/>
            </a:pPr>
            <a:r>
              <a:rPr lang="en-US" dirty="0"/>
              <a:t>Share information.</a:t>
            </a:r>
          </a:p>
          <a:p>
            <a:pPr>
              <a:defRPr/>
            </a:pPr>
            <a:r>
              <a:rPr lang="en-US" dirty="0"/>
              <a:t>Practice your plan.</a:t>
            </a:r>
          </a:p>
        </p:txBody>
      </p:sp>
      <p:sp>
        <p:nvSpPr>
          <p:cNvPr id="4" name="TextBox 3">
            <a:extLst>
              <a:ext uri="{FF2B5EF4-FFF2-40B4-BE49-F238E27FC236}">
                <a16:creationId xmlns:a16="http://schemas.microsoft.com/office/drawing/2014/main" id="{457FFF9A-5DD9-A0EF-E922-15FF5A240243}"/>
              </a:ext>
            </a:extLst>
          </p:cNvPr>
          <p:cNvSpPr txBox="1"/>
          <p:nvPr/>
        </p:nvSpPr>
        <p:spPr>
          <a:xfrm>
            <a:off x="838200" y="800100"/>
            <a:ext cx="10035012" cy="769441"/>
          </a:xfrm>
          <a:prstGeom prst="rect">
            <a:avLst/>
          </a:prstGeom>
          <a:noFill/>
        </p:spPr>
        <p:txBody>
          <a:bodyPr wrap="square">
            <a:spAutoFit/>
          </a:bodyPr>
          <a:lstStyle/>
          <a:p>
            <a:pPr fontAlgn="auto">
              <a:defRPr/>
            </a:pPr>
            <a:r>
              <a:rPr lang="en-US" sz="4400" dirty="0"/>
              <a:t>Family Communications Plan</a:t>
            </a:r>
          </a:p>
        </p:txBody>
      </p:sp>
      <p:pic>
        <p:nvPicPr>
          <p:cNvPr id="1026" name="Picture 2" descr="Two young boys using tin cans and a string as a telephone - The Scholarly  Kitchen">
            <a:extLst>
              <a:ext uri="{FF2B5EF4-FFF2-40B4-BE49-F238E27FC236}">
                <a16:creationId xmlns:a16="http://schemas.microsoft.com/office/drawing/2014/main" id="{37A6D6D3-4B98-77D5-E001-F2F278369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298493"/>
            <a:ext cx="5440908" cy="2996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8801"/>
            <a:ext cx="5257800" cy="4414838"/>
          </a:xfrm>
        </p:spPr>
        <p:txBody>
          <a:bodyPr rtlCol="0">
            <a:normAutofit fontScale="55000" lnSpcReduction="20000"/>
          </a:bodyPr>
          <a:lstStyle/>
          <a:p>
            <a:pPr>
              <a:defRPr/>
            </a:pPr>
            <a:r>
              <a:rPr lang="en-US" dirty="0"/>
              <a:t>Flashlights &amp; extra batteries</a:t>
            </a:r>
          </a:p>
          <a:p>
            <a:pPr>
              <a:defRPr/>
            </a:pPr>
            <a:r>
              <a:rPr lang="en-US" dirty="0"/>
              <a:t>Weather radio &amp; extra batteries</a:t>
            </a:r>
          </a:p>
          <a:p>
            <a:pPr>
              <a:defRPr/>
            </a:pPr>
            <a:r>
              <a:rPr lang="en-US" dirty="0"/>
              <a:t>Extra food &amp; water (3 day supply min-1 gal </a:t>
            </a:r>
            <a:br>
              <a:rPr lang="en-US" dirty="0"/>
            </a:br>
            <a:r>
              <a:rPr lang="en-US" dirty="0"/>
              <a:t>per person per day)</a:t>
            </a:r>
          </a:p>
          <a:p>
            <a:pPr>
              <a:defRPr/>
            </a:pPr>
            <a:r>
              <a:rPr lang="en-US" dirty="0"/>
              <a:t>Extra meds</a:t>
            </a:r>
          </a:p>
          <a:p>
            <a:pPr>
              <a:defRPr/>
            </a:pPr>
            <a:r>
              <a:rPr lang="en-US" dirty="0"/>
              <a:t>First Aid kit</a:t>
            </a:r>
          </a:p>
          <a:p>
            <a:pPr>
              <a:defRPr/>
            </a:pPr>
            <a:r>
              <a:rPr lang="en-US" dirty="0"/>
              <a:t>Heating fuel – heating equipment maintenance </a:t>
            </a:r>
            <a:br>
              <a:rPr lang="en-US" dirty="0"/>
            </a:br>
            <a:r>
              <a:rPr lang="en-US" dirty="0"/>
              <a:t>(chimney, gas stores for generator,  etc.)</a:t>
            </a:r>
          </a:p>
          <a:p>
            <a:pPr>
              <a:defRPr/>
            </a:pPr>
            <a:r>
              <a:rPr lang="en-US" dirty="0"/>
              <a:t>Maintenance on generator-make sure it works,</a:t>
            </a:r>
            <a:br>
              <a:rPr lang="en-US" dirty="0"/>
            </a:br>
            <a:r>
              <a:rPr lang="en-US" dirty="0"/>
              <a:t>is it the proper size.</a:t>
            </a:r>
          </a:p>
          <a:p>
            <a:pPr>
              <a:defRPr/>
            </a:pPr>
            <a:r>
              <a:rPr lang="en-US" dirty="0"/>
              <a:t>Emergency heat source</a:t>
            </a:r>
          </a:p>
          <a:p>
            <a:pPr>
              <a:defRPr/>
            </a:pPr>
            <a:r>
              <a:rPr lang="en-US" dirty="0"/>
              <a:t>Fire extinguishers</a:t>
            </a:r>
          </a:p>
          <a:p>
            <a:r>
              <a:rPr lang="en-US" dirty="0"/>
              <a:t>Smoke Alarm / CO2 Alarm – Carbon Monoxide Alarm</a:t>
            </a:r>
          </a:p>
          <a:p>
            <a:r>
              <a:rPr lang="en-US" dirty="0"/>
              <a:t>Water supply valves –at meter or in basement</a:t>
            </a:r>
          </a:p>
          <a:p>
            <a:r>
              <a:rPr lang="en-US" dirty="0"/>
              <a:t>Trickle water </a:t>
            </a:r>
          </a:p>
        </p:txBody>
      </p:sp>
      <p:sp>
        <p:nvSpPr>
          <p:cNvPr id="4" name="TextBox 3">
            <a:extLst>
              <a:ext uri="{FF2B5EF4-FFF2-40B4-BE49-F238E27FC236}">
                <a16:creationId xmlns:a16="http://schemas.microsoft.com/office/drawing/2014/main" id="{EAD413D1-2D80-14F8-CB79-ECC8F787CB30}"/>
              </a:ext>
            </a:extLst>
          </p:cNvPr>
          <p:cNvSpPr txBox="1"/>
          <p:nvPr/>
        </p:nvSpPr>
        <p:spPr>
          <a:xfrm>
            <a:off x="1371600" y="800100"/>
            <a:ext cx="7774663" cy="769441"/>
          </a:xfrm>
          <a:prstGeom prst="rect">
            <a:avLst/>
          </a:prstGeom>
          <a:noFill/>
        </p:spPr>
        <p:txBody>
          <a:bodyPr wrap="square">
            <a:spAutoFit/>
          </a:bodyPr>
          <a:lstStyle/>
          <a:p>
            <a:pPr fontAlgn="auto">
              <a:defRPr/>
            </a:pPr>
            <a:r>
              <a:rPr lang="en-US" sz="4400" dirty="0"/>
              <a:t>Preparations for Your Home</a:t>
            </a:r>
          </a:p>
        </p:txBody>
      </p:sp>
      <p:pic>
        <p:nvPicPr>
          <p:cNvPr id="5124" name="Picture 4" descr="10 Fun Facts About Snow: #1. All snowflakes have six sides.">
            <a:extLst>
              <a:ext uri="{FF2B5EF4-FFF2-40B4-BE49-F238E27FC236}">
                <a16:creationId xmlns:a16="http://schemas.microsoft.com/office/drawing/2014/main" id="{0C16B724-9A12-C7D5-0D17-4EB16E487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4514" y="1828800"/>
            <a:ext cx="6674798" cy="44553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ircl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8800"/>
            <a:ext cx="9862996" cy="4390931"/>
          </a:xfrm>
        </p:spPr>
        <p:txBody>
          <a:bodyPr rtlCol="0">
            <a:normAutofit fontScale="77500" lnSpcReduction="20000"/>
          </a:bodyPr>
          <a:lstStyle/>
          <a:p>
            <a:pPr>
              <a:defRPr/>
            </a:pPr>
            <a:r>
              <a:rPr lang="en-US" dirty="0"/>
              <a:t>Close off extra rooms-heat conservation</a:t>
            </a:r>
          </a:p>
          <a:p>
            <a:pPr>
              <a:defRPr/>
            </a:pPr>
            <a:r>
              <a:rPr lang="en-US" dirty="0"/>
              <a:t>Cover windows</a:t>
            </a:r>
          </a:p>
          <a:p>
            <a:pPr>
              <a:defRPr/>
            </a:pPr>
            <a:r>
              <a:rPr lang="en-US" dirty="0"/>
              <a:t>Stuff towels and rags in cracks under doors </a:t>
            </a:r>
          </a:p>
          <a:p>
            <a:pPr>
              <a:defRPr/>
            </a:pPr>
            <a:r>
              <a:rPr lang="en-US" dirty="0"/>
              <a:t>Wear layered clothes</a:t>
            </a:r>
          </a:p>
          <a:p>
            <a:pPr>
              <a:defRPr/>
            </a:pPr>
            <a:r>
              <a:rPr lang="en-US" dirty="0"/>
              <a:t>Keep your pets indoors</a:t>
            </a:r>
          </a:p>
          <a:p>
            <a:pPr>
              <a:defRPr/>
            </a:pPr>
            <a:r>
              <a:rPr lang="en-US" dirty="0"/>
              <a:t>Never heat with a stove (kitchen)</a:t>
            </a:r>
          </a:p>
          <a:p>
            <a:pPr>
              <a:defRPr/>
            </a:pPr>
            <a:r>
              <a:rPr lang="en-US" dirty="0"/>
              <a:t>Keep dry</a:t>
            </a:r>
          </a:p>
          <a:p>
            <a:pPr>
              <a:defRPr/>
            </a:pPr>
            <a:r>
              <a:rPr lang="en-US" dirty="0"/>
              <a:t>Generators are meant to be used (run) </a:t>
            </a:r>
            <a:br>
              <a:rPr lang="en-US" dirty="0"/>
            </a:br>
            <a:r>
              <a:rPr lang="en-US" dirty="0"/>
              <a:t>outside</a:t>
            </a:r>
          </a:p>
          <a:p>
            <a:pPr>
              <a:defRPr/>
            </a:pPr>
            <a:r>
              <a:rPr lang="en-US" dirty="0"/>
              <a:t>Avoid overexertion when shoveling snow</a:t>
            </a:r>
          </a:p>
          <a:p>
            <a:pPr>
              <a:defRPr/>
            </a:pPr>
            <a:r>
              <a:rPr lang="en-US" dirty="0"/>
              <a:t>If using kerosene heater maintain ventilation</a:t>
            </a:r>
          </a:p>
          <a:p>
            <a:pPr>
              <a:defRPr/>
            </a:pPr>
            <a:r>
              <a:rPr lang="en-US" dirty="0"/>
              <a:t>Eat &amp; drink. Stay hydrated!!</a:t>
            </a:r>
          </a:p>
        </p:txBody>
      </p:sp>
      <p:sp>
        <p:nvSpPr>
          <p:cNvPr id="4" name="TextBox 3">
            <a:extLst>
              <a:ext uri="{FF2B5EF4-FFF2-40B4-BE49-F238E27FC236}">
                <a16:creationId xmlns:a16="http://schemas.microsoft.com/office/drawing/2014/main" id="{0CEAA459-528D-E4F3-D2D9-4ED3F7B7DF77}"/>
              </a:ext>
            </a:extLst>
          </p:cNvPr>
          <p:cNvSpPr txBox="1"/>
          <p:nvPr/>
        </p:nvSpPr>
        <p:spPr>
          <a:xfrm>
            <a:off x="1371599" y="800100"/>
            <a:ext cx="10242645" cy="769441"/>
          </a:xfrm>
          <a:prstGeom prst="rect">
            <a:avLst/>
          </a:prstGeom>
          <a:noFill/>
        </p:spPr>
        <p:txBody>
          <a:bodyPr wrap="square">
            <a:spAutoFit/>
          </a:bodyPr>
          <a:lstStyle/>
          <a:p>
            <a:r>
              <a:rPr lang="en-US" sz="4400" dirty="0"/>
              <a:t>Conserving Heat and Staying Safe Indoors</a:t>
            </a:r>
          </a:p>
        </p:txBody>
      </p:sp>
      <p:pic>
        <p:nvPicPr>
          <p:cNvPr id="5" name="Picture 4">
            <a:extLst>
              <a:ext uri="{FF2B5EF4-FFF2-40B4-BE49-F238E27FC236}">
                <a16:creationId xmlns:a16="http://schemas.microsoft.com/office/drawing/2014/main" id="{80C6CEA0-40F5-92D4-1681-642964AC2965}"/>
              </a:ext>
            </a:extLst>
          </p:cNvPr>
          <p:cNvPicPr>
            <a:picLocks noChangeAspect="1"/>
          </p:cNvPicPr>
          <p:nvPr/>
        </p:nvPicPr>
        <p:blipFill>
          <a:blip r:embed="rId3"/>
          <a:stretch>
            <a:fillRect/>
          </a:stretch>
        </p:blipFill>
        <p:spPr>
          <a:xfrm>
            <a:off x="6096000" y="1828800"/>
            <a:ext cx="5823935" cy="2718363"/>
          </a:xfrm>
          <a:prstGeom prst="rect">
            <a:avLst/>
          </a:prstGeom>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8800"/>
            <a:ext cx="9265468" cy="4119327"/>
          </a:xfrm>
        </p:spPr>
        <p:txBody>
          <a:bodyPr rtlCol="0">
            <a:normAutofit fontScale="62500" lnSpcReduction="20000"/>
          </a:bodyPr>
          <a:lstStyle/>
          <a:p>
            <a:pPr>
              <a:defRPr/>
            </a:pPr>
            <a:r>
              <a:rPr lang="en-US" dirty="0"/>
              <a:t>Winterize your automobile</a:t>
            </a:r>
          </a:p>
          <a:p>
            <a:pPr>
              <a:defRPr/>
            </a:pPr>
            <a:r>
              <a:rPr lang="en-US" dirty="0"/>
              <a:t>Keep a full gas tank</a:t>
            </a:r>
          </a:p>
          <a:p>
            <a:pPr>
              <a:defRPr/>
            </a:pPr>
            <a:r>
              <a:rPr lang="en-US" dirty="0"/>
              <a:t>Check antifreeze</a:t>
            </a:r>
          </a:p>
          <a:p>
            <a:pPr>
              <a:defRPr/>
            </a:pPr>
            <a:r>
              <a:rPr lang="en-US" dirty="0"/>
              <a:t>Battery &amp; ignition</a:t>
            </a:r>
          </a:p>
          <a:p>
            <a:pPr>
              <a:defRPr/>
            </a:pPr>
            <a:r>
              <a:rPr lang="en-US" dirty="0"/>
              <a:t>Brakes</a:t>
            </a:r>
          </a:p>
          <a:p>
            <a:pPr>
              <a:defRPr/>
            </a:pPr>
            <a:r>
              <a:rPr lang="en-US" dirty="0"/>
              <a:t>Exhaust</a:t>
            </a:r>
          </a:p>
          <a:p>
            <a:pPr>
              <a:defRPr/>
            </a:pPr>
            <a:r>
              <a:rPr lang="en-US" dirty="0"/>
              <a:t>Fuel &amp; Air Filter</a:t>
            </a:r>
          </a:p>
          <a:p>
            <a:pPr>
              <a:defRPr/>
            </a:pPr>
            <a:r>
              <a:rPr lang="en-US" dirty="0"/>
              <a:t>Heater &amp; Defroster</a:t>
            </a:r>
          </a:p>
          <a:p>
            <a:pPr>
              <a:defRPr/>
            </a:pPr>
            <a:r>
              <a:rPr lang="en-US" dirty="0"/>
              <a:t>Lights &amp; Flashing Hazard Lights</a:t>
            </a:r>
          </a:p>
          <a:p>
            <a:pPr>
              <a:defRPr/>
            </a:pPr>
            <a:r>
              <a:rPr lang="en-US" dirty="0"/>
              <a:t>Oil</a:t>
            </a:r>
          </a:p>
          <a:p>
            <a:pPr>
              <a:defRPr/>
            </a:pPr>
            <a:r>
              <a:rPr lang="en-US" dirty="0"/>
              <a:t>Thermostat</a:t>
            </a:r>
          </a:p>
          <a:p>
            <a:pPr>
              <a:defRPr/>
            </a:pPr>
            <a:r>
              <a:rPr lang="en-US" dirty="0"/>
              <a:t>Windshield wiper equipment &amp; Rain X</a:t>
            </a:r>
          </a:p>
          <a:p>
            <a:pPr>
              <a:defRPr/>
            </a:pPr>
            <a:r>
              <a:rPr lang="en-US" dirty="0"/>
              <a:t>Winter tires</a:t>
            </a:r>
          </a:p>
          <a:p>
            <a:pPr>
              <a:defRPr/>
            </a:pPr>
            <a:endParaRPr lang="en-US" dirty="0"/>
          </a:p>
        </p:txBody>
      </p:sp>
      <p:sp>
        <p:nvSpPr>
          <p:cNvPr id="4" name="TextBox 3">
            <a:extLst>
              <a:ext uri="{FF2B5EF4-FFF2-40B4-BE49-F238E27FC236}">
                <a16:creationId xmlns:a16="http://schemas.microsoft.com/office/drawing/2014/main" id="{7861B827-C7D9-E8D0-C3C4-C708488A742F}"/>
              </a:ext>
            </a:extLst>
          </p:cNvPr>
          <p:cNvSpPr txBox="1"/>
          <p:nvPr/>
        </p:nvSpPr>
        <p:spPr>
          <a:xfrm>
            <a:off x="1371600" y="800100"/>
            <a:ext cx="7265406" cy="769441"/>
          </a:xfrm>
          <a:prstGeom prst="rect">
            <a:avLst/>
          </a:prstGeom>
          <a:noFill/>
        </p:spPr>
        <p:txBody>
          <a:bodyPr wrap="square">
            <a:spAutoFit/>
          </a:bodyPr>
          <a:lstStyle/>
          <a:p>
            <a:pPr lvl="1" fontAlgn="auto">
              <a:defRPr/>
            </a:pPr>
            <a:r>
              <a:rPr lang="en-US" sz="4400" dirty="0"/>
              <a:t>Preparations for Your Car</a:t>
            </a:r>
          </a:p>
        </p:txBody>
      </p:sp>
      <p:pic>
        <p:nvPicPr>
          <p:cNvPr id="5" name="Picture 3">
            <a:extLst>
              <a:ext uri="{FF2B5EF4-FFF2-40B4-BE49-F238E27FC236}">
                <a16:creationId xmlns:a16="http://schemas.microsoft.com/office/drawing/2014/main" id="{16D14030-EAF5-1713-E20B-1A5ED976C6A2}"/>
              </a:ext>
            </a:extLst>
          </p:cNvPr>
          <p:cNvPicPr>
            <a:picLocks noChangeAspect="1"/>
          </p:cNvPicPr>
          <p:nvPr/>
        </p:nvPicPr>
        <p:blipFill>
          <a:blip r:embed="rId3"/>
          <a:srcRect/>
          <a:stretch>
            <a:fillRect/>
          </a:stretch>
        </p:blipFill>
        <p:spPr bwMode="auto">
          <a:xfrm>
            <a:off x="6096001" y="1828800"/>
            <a:ext cx="5462862" cy="3902697"/>
          </a:xfrm>
          <a:prstGeom prst="rect">
            <a:avLst/>
          </a:prstGeom>
          <a:noFill/>
          <a:ln w="9525">
            <a:noFill/>
            <a:miter lim="800000"/>
            <a:headEnd/>
            <a:tailEnd/>
          </a:ln>
        </p:spPr>
      </p:pic>
    </p:spTree>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d: A truck tire with snow between the treads. Text: Trucks &amp; SUVs can lose traction in ice and snow. Even four-wheel drive vehicles can lose traction in bad weather. All vehicles are susceptible to ice and snow. Know your limits.">
            <a:extLst>
              <a:ext uri="{FF2B5EF4-FFF2-40B4-BE49-F238E27FC236}">
                <a16:creationId xmlns:a16="http://schemas.microsoft.com/office/drawing/2014/main" id="{1EA416A2-2568-C4C5-03AC-74407A997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45658"/>
            <a:ext cx="10663451" cy="5998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17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onâ€™t underestimate sleet dangers! Take it easy when shoveling. Sleet can be much more dense than snow. Go slowly and donâ€™t overexert yourself. Use extreme caution when driving. Sleet can cause dangerous road conditions and reduced visibility. Reduce speed, allow plenty of stopping distance, and do not use cruise control.">
            <a:extLst>
              <a:ext uri="{FF2B5EF4-FFF2-40B4-BE49-F238E27FC236}">
                <a16:creationId xmlns:a16="http://schemas.microsoft.com/office/drawing/2014/main" id="{F60A3C71-28B0-3407-2A57-AAEA07ED9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72955"/>
            <a:ext cx="10503090" cy="590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437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ontent Placeholder 2"/>
          <p:cNvSpPr>
            <a:spLocks noGrp="1"/>
          </p:cNvSpPr>
          <p:nvPr>
            <p:ph idx="1"/>
          </p:nvPr>
        </p:nvSpPr>
        <p:spPr>
          <a:xfrm>
            <a:off x="838200" y="1828800"/>
            <a:ext cx="5257800" cy="4559300"/>
          </a:xfrm>
        </p:spPr>
        <p:txBody>
          <a:bodyPr numCol="2">
            <a:normAutofit fontScale="92500" lnSpcReduction="10000"/>
          </a:bodyPr>
          <a:lstStyle/>
          <a:p>
            <a:r>
              <a:rPr lang="en-US" dirty="0"/>
              <a:t>Blankets</a:t>
            </a:r>
          </a:p>
          <a:p>
            <a:r>
              <a:rPr lang="en-US" dirty="0"/>
              <a:t>Flashlight &amp; extra batteries</a:t>
            </a:r>
          </a:p>
          <a:p>
            <a:r>
              <a:rPr lang="en-US" dirty="0"/>
              <a:t>First Aid Kit</a:t>
            </a:r>
          </a:p>
          <a:p>
            <a:r>
              <a:rPr lang="en-US" dirty="0"/>
              <a:t>Knife</a:t>
            </a:r>
          </a:p>
          <a:p>
            <a:r>
              <a:rPr lang="en-US" dirty="0"/>
              <a:t>High Calorie Food</a:t>
            </a:r>
          </a:p>
          <a:p>
            <a:r>
              <a:rPr lang="en-US" dirty="0"/>
              <a:t>Extra Clothes</a:t>
            </a:r>
          </a:p>
          <a:p>
            <a:r>
              <a:rPr lang="en-US" dirty="0"/>
              <a:t>Matches (Waterproof)</a:t>
            </a:r>
          </a:p>
          <a:p>
            <a:r>
              <a:rPr lang="en-US" dirty="0"/>
              <a:t>Sand or cat litter </a:t>
            </a:r>
          </a:p>
          <a:p>
            <a:r>
              <a:rPr lang="en-US" dirty="0"/>
              <a:t>Shovel</a:t>
            </a:r>
          </a:p>
          <a:p>
            <a:r>
              <a:rPr lang="en-US" dirty="0"/>
              <a:t>Windshield Scraper</a:t>
            </a:r>
          </a:p>
          <a:p>
            <a:r>
              <a:rPr lang="en-US" dirty="0"/>
              <a:t>Tow Rope</a:t>
            </a:r>
          </a:p>
          <a:p>
            <a:r>
              <a:rPr lang="en-US" dirty="0"/>
              <a:t>Jumper Cables</a:t>
            </a:r>
          </a:p>
          <a:p>
            <a:r>
              <a:rPr lang="en-US" dirty="0"/>
              <a:t>Water</a:t>
            </a:r>
          </a:p>
          <a:p>
            <a:r>
              <a:rPr lang="en-US" dirty="0"/>
              <a:t>Sanitizer</a:t>
            </a:r>
          </a:p>
          <a:p>
            <a:r>
              <a:rPr lang="en-US" dirty="0"/>
              <a:t>TP</a:t>
            </a:r>
          </a:p>
          <a:p>
            <a:r>
              <a:rPr lang="en-US" dirty="0"/>
              <a:t>Towels</a:t>
            </a:r>
          </a:p>
          <a:p>
            <a:endParaRPr lang="en-US" dirty="0"/>
          </a:p>
        </p:txBody>
      </p:sp>
      <p:pic>
        <p:nvPicPr>
          <p:cNvPr id="33794" name="Picture 3"/>
          <p:cNvPicPr>
            <a:picLocks noChangeAspect="1"/>
          </p:cNvPicPr>
          <p:nvPr/>
        </p:nvPicPr>
        <p:blipFill>
          <a:blip r:embed="rId3"/>
          <a:srcRect/>
          <a:stretch>
            <a:fillRect/>
          </a:stretch>
        </p:blipFill>
        <p:spPr bwMode="auto">
          <a:xfrm>
            <a:off x="6096000" y="1828800"/>
            <a:ext cx="5635685" cy="3748135"/>
          </a:xfrm>
          <a:prstGeom prst="rect">
            <a:avLst/>
          </a:prstGeom>
          <a:noFill/>
          <a:ln w="9525">
            <a:noFill/>
            <a:miter lim="800000"/>
            <a:headEnd/>
            <a:tailEnd/>
          </a:ln>
        </p:spPr>
      </p:pic>
      <p:sp>
        <p:nvSpPr>
          <p:cNvPr id="3" name="TextBox 2">
            <a:extLst>
              <a:ext uri="{FF2B5EF4-FFF2-40B4-BE49-F238E27FC236}">
                <a16:creationId xmlns:a16="http://schemas.microsoft.com/office/drawing/2014/main" id="{370DA501-98EB-7FE9-E33E-3B7FCE071222}"/>
              </a:ext>
            </a:extLst>
          </p:cNvPr>
          <p:cNvSpPr txBox="1"/>
          <p:nvPr/>
        </p:nvSpPr>
        <p:spPr>
          <a:xfrm>
            <a:off x="1371600" y="800100"/>
            <a:ext cx="9664574" cy="769441"/>
          </a:xfrm>
          <a:prstGeom prst="rect">
            <a:avLst/>
          </a:prstGeom>
          <a:noFill/>
        </p:spPr>
        <p:txBody>
          <a:bodyPr wrap="square">
            <a:spAutoFit/>
          </a:bodyPr>
          <a:lstStyle/>
          <a:p>
            <a:r>
              <a:rPr lang="en-US" sz="4400" dirty="0"/>
              <a:t>Winter Car Emergency Kit Essentials</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ontent Placeholder 2"/>
          <p:cNvSpPr>
            <a:spLocks noGrp="1"/>
          </p:cNvSpPr>
          <p:nvPr>
            <p:ph idx="1"/>
          </p:nvPr>
        </p:nvSpPr>
        <p:spPr>
          <a:xfrm>
            <a:off x="838200" y="1828800"/>
            <a:ext cx="9970827" cy="4499572"/>
          </a:xfrm>
        </p:spPr>
        <p:txBody>
          <a:bodyPr>
            <a:normAutofit/>
          </a:bodyPr>
          <a:lstStyle/>
          <a:p>
            <a:r>
              <a:rPr lang="en-US" sz="2000" dirty="0"/>
              <a:t>Run the motor about 10 minutes for each hour of heat.</a:t>
            </a:r>
          </a:p>
          <a:p>
            <a:r>
              <a:rPr lang="en-US" sz="2000" dirty="0"/>
              <a:t>Open the window a little bit for fresh air-avoid CO poisoning.</a:t>
            </a:r>
          </a:p>
          <a:p>
            <a:r>
              <a:rPr lang="en-US" sz="2000" dirty="0"/>
              <a:t>Make sure exhaust pipe is not blocked.</a:t>
            </a:r>
          </a:p>
          <a:p>
            <a:r>
              <a:rPr lang="en-US" sz="2000" dirty="0"/>
              <a:t>Tie a colored cloth to the highest point on</a:t>
            </a:r>
            <a:br>
              <a:rPr lang="en-US" sz="2000" dirty="0"/>
            </a:br>
            <a:r>
              <a:rPr lang="en-US" sz="2000" dirty="0"/>
              <a:t> your vehicle so others can see/find you.</a:t>
            </a:r>
          </a:p>
          <a:p>
            <a:r>
              <a:rPr lang="en-US" sz="2000" dirty="0"/>
              <a:t>Turn on inside light when running vehicle</a:t>
            </a:r>
            <a:br>
              <a:rPr lang="en-US" sz="2000" dirty="0"/>
            </a:br>
            <a:r>
              <a:rPr lang="en-US" sz="2000" dirty="0"/>
              <a:t>so that rescuers can find you at night.</a:t>
            </a:r>
          </a:p>
        </p:txBody>
      </p:sp>
      <p:sp>
        <p:nvSpPr>
          <p:cNvPr id="3" name="TextBox 2">
            <a:extLst>
              <a:ext uri="{FF2B5EF4-FFF2-40B4-BE49-F238E27FC236}">
                <a16:creationId xmlns:a16="http://schemas.microsoft.com/office/drawing/2014/main" id="{276A1C9F-F972-B883-12E3-246B4ED1F5DE}"/>
              </a:ext>
            </a:extLst>
          </p:cNvPr>
          <p:cNvSpPr txBox="1"/>
          <p:nvPr/>
        </p:nvSpPr>
        <p:spPr>
          <a:xfrm>
            <a:off x="1371600" y="800100"/>
            <a:ext cx="9587552" cy="769441"/>
          </a:xfrm>
          <a:prstGeom prst="rect">
            <a:avLst/>
          </a:prstGeom>
          <a:noFill/>
        </p:spPr>
        <p:txBody>
          <a:bodyPr wrap="square">
            <a:spAutoFit/>
          </a:bodyPr>
          <a:lstStyle/>
          <a:p>
            <a:r>
              <a:rPr lang="en-US" sz="4400" dirty="0"/>
              <a:t>Survival Steps If Stranded in Your Vehicle.</a:t>
            </a:r>
          </a:p>
        </p:txBody>
      </p:sp>
      <p:pic>
        <p:nvPicPr>
          <p:cNvPr id="6146" name="Picture 2" descr="Caught outdoors in a winter storm? Find shelter! If thereâ€™s no shelter, build a lean-to or snow cave for protection. Build a fire for heat. Cover exposed body parts, and try to stay dry. This will help protect against hypothermia. Melt snow for drinking water. Avoid eating un-melted snow, which can lower body temperature to deadly levels. Exercise occasionally. Move limbs, fingers, and toes vigorously to keep you warm.">
            <a:extLst>
              <a:ext uri="{FF2B5EF4-FFF2-40B4-BE49-F238E27FC236}">
                <a16:creationId xmlns:a16="http://schemas.microsoft.com/office/drawing/2014/main" id="{18F8267A-E09B-44DD-063F-7475470B6D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3408" y="2620371"/>
            <a:ext cx="6405347" cy="36030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2"/>
          <p:cNvSpPr>
            <a:spLocks noGrp="1"/>
          </p:cNvSpPr>
          <p:nvPr>
            <p:ph idx="1"/>
          </p:nvPr>
        </p:nvSpPr>
        <p:spPr>
          <a:xfrm>
            <a:off x="6523630" y="1825625"/>
            <a:ext cx="4830170" cy="4351338"/>
          </a:xfrm>
        </p:spPr>
        <p:txBody>
          <a:bodyPr/>
          <a:lstStyle/>
          <a:p>
            <a:r>
              <a:rPr lang="en-US" dirty="0"/>
              <a:t>Check all of the connections for tightness</a:t>
            </a:r>
          </a:p>
          <a:p>
            <a:r>
              <a:rPr lang="en-US" dirty="0"/>
              <a:t>Check gaskets</a:t>
            </a:r>
          </a:p>
          <a:p>
            <a:r>
              <a:rPr lang="en-US" dirty="0"/>
              <a:t>Check all weather/rain seals for good condition</a:t>
            </a:r>
          </a:p>
          <a:p>
            <a:r>
              <a:rPr lang="en-US" dirty="0"/>
              <a:t>Look for breaks and tears in outer insulation</a:t>
            </a:r>
          </a:p>
        </p:txBody>
      </p:sp>
      <p:sp>
        <p:nvSpPr>
          <p:cNvPr id="3" name="TextBox 2">
            <a:extLst>
              <a:ext uri="{FF2B5EF4-FFF2-40B4-BE49-F238E27FC236}">
                <a16:creationId xmlns:a16="http://schemas.microsoft.com/office/drawing/2014/main" id="{4F564623-B5D1-50CF-EFA1-5DBA29F596E9}"/>
              </a:ext>
            </a:extLst>
          </p:cNvPr>
          <p:cNvSpPr txBox="1"/>
          <p:nvPr/>
        </p:nvSpPr>
        <p:spPr>
          <a:xfrm>
            <a:off x="1473452" y="800100"/>
            <a:ext cx="10305106" cy="769441"/>
          </a:xfrm>
          <a:prstGeom prst="rect">
            <a:avLst/>
          </a:prstGeom>
          <a:noFill/>
        </p:spPr>
        <p:txBody>
          <a:bodyPr wrap="square">
            <a:spAutoFit/>
          </a:bodyPr>
          <a:lstStyle/>
          <a:p>
            <a:r>
              <a:rPr lang="en-US" sz="4400" dirty="0"/>
              <a:t>Mobile Amateur Radio Equipment Check</a:t>
            </a:r>
          </a:p>
        </p:txBody>
      </p:sp>
      <p:pic>
        <p:nvPicPr>
          <p:cNvPr id="4098" name="Picture 2" descr="Beginner's Guide] Ham Radio Basics for Preppers - Pew Pew Tactical">
            <a:extLst>
              <a:ext uri="{FF2B5EF4-FFF2-40B4-BE49-F238E27FC236}">
                <a16:creationId xmlns:a16="http://schemas.microsoft.com/office/drawing/2014/main" id="{352DD7BD-BCDE-8328-7AEE-D42144628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5614713" cy="37394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a:xfrm>
            <a:off x="6096000" y="1828800"/>
            <a:ext cx="5818496" cy="4127499"/>
          </a:xfrm>
        </p:spPr>
        <p:txBody>
          <a:bodyPr>
            <a:normAutofit fontScale="92500"/>
          </a:bodyPr>
          <a:lstStyle/>
          <a:p>
            <a:r>
              <a:rPr lang="en-US" dirty="0"/>
              <a:t>With leaves gone, check wire antennas</a:t>
            </a:r>
          </a:p>
          <a:p>
            <a:r>
              <a:rPr lang="en-US" dirty="0"/>
              <a:t>Look for twists, entanglements, frayed support (guy) lines.</a:t>
            </a:r>
          </a:p>
          <a:p>
            <a:r>
              <a:rPr lang="en-US" dirty="0"/>
              <a:t>Check outside connections for water tightness</a:t>
            </a:r>
          </a:p>
          <a:p>
            <a:r>
              <a:rPr lang="en-US" dirty="0"/>
              <a:t>Replace coax now</a:t>
            </a:r>
          </a:p>
          <a:p>
            <a:r>
              <a:rPr lang="en-US" dirty="0"/>
              <a:t>Do repairs on Yagi’s now</a:t>
            </a:r>
          </a:p>
          <a:p>
            <a:r>
              <a:rPr lang="en-US" dirty="0"/>
              <a:t>Make sure all antennas will hold up to icing conditions</a:t>
            </a:r>
          </a:p>
        </p:txBody>
      </p:sp>
      <p:sp>
        <p:nvSpPr>
          <p:cNvPr id="2" name="TextBox 1">
            <a:extLst>
              <a:ext uri="{FF2B5EF4-FFF2-40B4-BE49-F238E27FC236}">
                <a16:creationId xmlns:a16="http://schemas.microsoft.com/office/drawing/2014/main" id="{D6DEDFFD-BC51-CC93-6930-110BD12E8397}"/>
              </a:ext>
            </a:extLst>
          </p:cNvPr>
          <p:cNvSpPr txBox="1"/>
          <p:nvPr/>
        </p:nvSpPr>
        <p:spPr>
          <a:xfrm>
            <a:off x="1473452" y="800100"/>
            <a:ext cx="10718548" cy="1446550"/>
          </a:xfrm>
          <a:prstGeom prst="rect">
            <a:avLst/>
          </a:prstGeom>
          <a:noFill/>
        </p:spPr>
        <p:txBody>
          <a:bodyPr wrap="square">
            <a:spAutoFit/>
          </a:bodyPr>
          <a:lstStyle/>
          <a:p>
            <a:r>
              <a:rPr lang="en-US" sz="4400" dirty="0"/>
              <a:t>Winter Maintenance for Base Station Amateur Radio Equipment</a:t>
            </a:r>
          </a:p>
        </p:txBody>
      </p:sp>
      <p:pic>
        <p:nvPicPr>
          <p:cNvPr id="5122" name="Picture 2" descr="No cellphone? No problem! The vintage radio enthusiasts prepping for  disaster | California | The Guardian">
            <a:extLst>
              <a:ext uri="{FF2B5EF4-FFF2-40B4-BE49-F238E27FC236}">
                <a16:creationId xmlns:a16="http://schemas.microsoft.com/office/drawing/2014/main" id="{AA879F36-287D-A87D-9E80-49A206D915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51660"/>
            <a:ext cx="5257800" cy="3154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2"/>
          <p:cNvSpPr>
            <a:spLocks noGrp="1"/>
          </p:cNvSpPr>
          <p:nvPr>
            <p:ph idx="1"/>
          </p:nvPr>
        </p:nvSpPr>
        <p:spPr>
          <a:xfrm>
            <a:off x="838199" y="1828799"/>
            <a:ext cx="10397151" cy="4155541"/>
          </a:xfrm>
        </p:spPr>
        <p:txBody>
          <a:bodyPr>
            <a:normAutofit/>
          </a:bodyPr>
          <a:lstStyle/>
          <a:p>
            <a:r>
              <a:rPr lang="en-US" dirty="0"/>
              <a:t>CDC: Centers for Disease Control and Prevention</a:t>
            </a:r>
          </a:p>
          <a:p>
            <a:r>
              <a:rPr lang="en-US" dirty="0">
                <a:hlinkClick r:id="rId2"/>
              </a:rPr>
              <a:t>www.ready.gov/prepare</a:t>
            </a:r>
            <a:endParaRPr lang="en-US" dirty="0"/>
          </a:p>
          <a:p>
            <a:r>
              <a:rPr lang="en-US" dirty="0">
                <a:hlinkClick r:id="rId3"/>
              </a:rPr>
              <a:t>www.redcross.org</a:t>
            </a:r>
            <a:endParaRPr lang="en-US" dirty="0"/>
          </a:p>
          <a:p>
            <a:r>
              <a:rPr lang="en-US" dirty="0"/>
              <a:t>Winter Storms: The Deceptive Killers. A Preparedness Guide by US Dept. of Commerce, NOAA, NWS</a:t>
            </a:r>
          </a:p>
          <a:p>
            <a:r>
              <a:rPr lang="en-US" dirty="0"/>
              <a:t>FEMA, Dept. of Homeland Security</a:t>
            </a:r>
          </a:p>
          <a:p>
            <a:r>
              <a:rPr lang="en-US" dirty="0"/>
              <a:t>Kansas Dept. of Transportation Accident Statistics for 2014</a:t>
            </a:r>
          </a:p>
        </p:txBody>
      </p:sp>
      <p:sp>
        <p:nvSpPr>
          <p:cNvPr id="2" name="TextBox 1">
            <a:extLst>
              <a:ext uri="{FF2B5EF4-FFF2-40B4-BE49-F238E27FC236}">
                <a16:creationId xmlns:a16="http://schemas.microsoft.com/office/drawing/2014/main" id="{0256D5CE-65BE-8549-2F9D-CD96958E3ACC}"/>
              </a:ext>
            </a:extLst>
          </p:cNvPr>
          <p:cNvSpPr txBox="1"/>
          <p:nvPr/>
        </p:nvSpPr>
        <p:spPr>
          <a:xfrm>
            <a:off x="1473452" y="800100"/>
            <a:ext cx="10305106" cy="769441"/>
          </a:xfrm>
          <a:prstGeom prst="rect">
            <a:avLst/>
          </a:prstGeom>
          <a:noFill/>
        </p:spPr>
        <p:txBody>
          <a:bodyPr wrap="square">
            <a:spAutoFit/>
          </a:bodyPr>
          <a:lstStyle/>
          <a:p>
            <a:r>
              <a:rPr lang="en-US" sz="4400" dirty="0"/>
              <a:t>Sources</a:t>
            </a: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7812"/>
            <a:ext cx="12192000" cy="3876010"/>
          </a:xfrm>
          <a:prstGeom prst="rect">
            <a:avLst/>
          </a:prstGeom>
        </p:spPr>
      </p:pic>
    </p:spTree>
    <p:extLst>
      <p:ext uri="{BB962C8B-B14F-4D97-AF65-F5344CB8AC3E}">
        <p14:creationId xmlns:p14="http://schemas.microsoft.com/office/powerpoint/2010/main" val="3323522506"/>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4854</Words>
  <Application>Microsoft Office PowerPoint</Application>
  <PresentationFormat>Widescreen</PresentationFormat>
  <Paragraphs>365</Paragraphs>
  <Slides>21</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Söhne</vt:lpstr>
      <vt:lpstr>Office Theme</vt:lpstr>
      <vt:lpstr>Winter Safety &amp; Preparedness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Trube</dc:creator>
  <cp:lastModifiedBy>Brandon Trube</cp:lastModifiedBy>
  <cp:revision>1</cp:revision>
  <dcterms:created xsi:type="dcterms:W3CDTF">2023-01-02T22:04:51Z</dcterms:created>
  <dcterms:modified xsi:type="dcterms:W3CDTF">2024-10-22T14:55:23Z</dcterms:modified>
</cp:coreProperties>
</file>